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F_F48707D3.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59" r:id="rId3"/>
    <p:sldId id="262" r:id="rId4"/>
    <p:sldId id="291" r:id="rId5"/>
    <p:sldId id="289" r:id="rId6"/>
    <p:sldId id="290" r:id="rId7"/>
    <p:sldId id="288" r:id="rId8"/>
    <p:sldId id="294" r:id="rId9"/>
    <p:sldId id="293" r:id="rId10"/>
    <p:sldId id="287" r:id="rId11"/>
    <p:sldId id="29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5A09F13-DEF8-805F-58E3-38F484FAB2E9}" name="Benoît SMETS" initials="BS" userId="S::benoit.smets@vub.be::9e49fa0f-f65c-4bc3-af4a-0efc38919df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673128-A894-984D-9FB0-5B61B02EFA7B}" v="25" dt="2025-04-14T09:16:38.8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94694"/>
  </p:normalViewPr>
  <p:slideViewPr>
    <p:cSldViewPr snapToGrid="0">
      <p:cViewPr varScale="1">
        <p:scale>
          <a:sx n="117" d="100"/>
          <a:sy n="117" d="100"/>
        </p:scale>
        <p:origin x="5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m Valkenborg" userId="c2b3e8c6-a6e1-4d38-98e0-5799cc5a3429" providerId="ADAL" clId="{99673128-A894-984D-9FB0-5B61B02EFA7B}"/>
    <pc:docChg chg="custSel modSld">
      <pc:chgData name="Bram Valkenborg" userId="c2b3e8c6-a6e1-4d38-98e0-5799cc5a3429" providerId="ADAL" clId="{99673128-A894-984D-9FB0-5B61B02EFA7B}" dt="2025-04-14T09:16:44.422" v="38" actId="14100"/>
      <pc:docMkLst>
        <pc:docMk/>
      </pc:docMkLst>
      <pc:sldChg chg="addSp delSp modSp mod delAnim">
        <pc:chgData name="Bram Valkenborg" userId="c2b3e8c6-a6e1-4d38-98e0-5799cc5a3429" providerId="ADAL" clId="{99673128-A894-984D-9FB0-5B61B02EFA7B}" dt="2025-04-14T09:16:44.422" v="38" actId="14100"/>
        <pc:sldMkLst>
          <pc:docMk/>
          <pc:sldMk cId="4102490067" sldId="287"/>
        </pc:sldMkLst>
        <pc:picChg chg="add mod">
          <ac:chgData name="Bram Valkenborg" userId="c2b3e8c6-a6e1-4d38-98e0-5799cc5a3429" providerId="ADAL" clId="{99673128-A894-984D-9FB0-5B61B02EFA7B}" dt="2025-04-14T09:16:44.422" v="38" actId="14100"/>
          <ac:picMkLst>
            <pc:docMk/>
            <pc:sldMk cId="4102490067" sldId="287"/>
            <ac:picMk id="2" creationId="{B6BC71DA-323C-37D9-AFBE-561C5C2F3C42}"/>
          </ac:picMkLst>
        </pc:picChg>
        <pc:picChg chg="del">
          <ac:chgData name="Bram Valkenborg" userId="c2b3e8c6-a6e1-4d38-98e0-5799cc5a3429" providerId="ADAL" clId="{99673128-A894-984D-9FB0-5B61B02EFA7B}" dt="2025-04-14T09:16:38.462" v="35" actId="478"/>
          <ac:picMkLst>
            <pc:docMk/>
            <pc:sldMk cId="4102490067" sldId="287"/>
            <ac:picMk id="3" creationId="{0C2B3A97-E5EC-43E0-2C55-AE4F20C6B9B6}"/>
          </ac:picMkLst>
        </pc:picChg>
        <pc:picChg chg="del">
          <ac:chgData name="Bram Valkenborg" userId="c2b3e8c6-a6e1-4d38-98e0-5799cc5a3429" providerId="ADAL" clId="{99673128-A894-984D-9FB0-5B61B02EFA7B}" dt="2025-04-14T09:16:38.462" v="35" actId="478"/>
          <ac:picMkLst>
            <pc:docMk/>
            <pc:sldMk cId="4102490067" sldId="287"/>
            <ac:picMk id="4" creationId="{DB15BE46-3E2D-C542-6F99-2A7B3A943F6D}"/>
          </ac:picMkLst>
        </pc:picChg>
        <pc:picChg chg="del">
          <ac:chgData name="Bram Valkenborg" userId="c2b3e8c6-a6e1-4d38-98e0-5799cc5a3429" providerId="ADAL" clId="{99673128-A894-984D-9FB0-5B61B02EFA7B}" dt="2025-04-14T09:16:38.462" v="35" actId="478"/>
          <ac:picMkLst>
            <pc:docMk/>
            <pc:sldMk cId="4102490067" sldId="287"/>
            <ac:picMk id="7" creationId="{64DD5D48-8FE6-EB6F-4F30-8B65C1BAD71F}"/>
          </ac:picMkLst>
        </pc:picChg>
        <pc:picChg chg="del">
          <ac:chgData name="Bram Valkenborg" userId="c2b3e8c6-a6e1-4d38-98e0-5799cc5a3429" providerId="ADAL" clId="{99673128-A894-984D-9FB0-5B61B02EFA7B}" dt="2025-04-14T09:16:38.462" v="35" actId="478"/>
          <ac:picMkLst>
            <pc:docMk/>
            <pc:sldMk cId="4102490067" sldId="287"/>
            <ac:picMk id="22" creationId="{798BDA61-C25E-2507-455C-D1783673A27D}"/>
          </ac:picMkLst>
        </pc:picChg>
        <pc:cxnChg chg="del">
          <ac:chgData name="Bram Valkenborg" userId="c2b3e8c6-a6e1-4d38-98e0-5799cc5a3429" providerId="ADAL" clId="{99673128-A894-984D-9FB0-5B61B02EFA7B}" dt="2025-04-14T09:16:38.462" v="35" actId="478"/>
          <ac:cxnSpMkLst>
            <pc:docMk/>
            <pc:sldMk cId="4102490067" sldId="287"/>
            <ac:cxnSpMk id="8" creationId="{ED40581F-DC7D-6B80-A342-66FD4C6ECABA}"/>
          </ac:cxnSpMkLst>
        </pc:cxnChg>
        <pc:cxnChg chg="del">
          <ac:chgData name="Bram Valkenborg" userId="c2b3e8c6-a6e1-4d38-98e0-5799cc5a3429" providerId="ADAL" clId="{99673128-A894-984D-9FB0-5B61B02EFA7B}" dt="2025-04-14T09:16:38.462" v="35" actId="478"/>
          <ac:cxnSpMkLst>
            <pc:docMk/>
            <pc:sldMk cId="4102490067" sldId="287"/>
            <ac:cxnSpMk id="11" creationId="{4A20F352-B9B8-B6FC-D9C8-D10467C042E5}"/>
          </ac:cxnSpMkLst>
        </pc:cxnChg>
      </pc:sldChg>
      <pc:sldChg chg="addSp delSp modSp mod">
        <pc:chgData name="Bram Valkenborg" userId="c2b3e8c6-a6e1-4d38-98e0-5799cc5a3429" providerId="ADAL" clId="{99673128-A894-984D-9FB0-5B61B02EFA7B}" dt="2025-04-14T09:14:44.094" v="20" actId="14100"/>
        <pc:sldMkLst>
          <pc:docMk/>
          <pc:sldMk cId="1515466804" sldId="289"/>
        </pc:sldMkLst>
        <pc:picChg chg="del mod">
          <ac:chgData name="Bram Valkenborg" userId="c2b3e8c6-a6e1-4d38-98e0-5799cc5a3429" providerId="ADAL" clId="{99673128-A894-984D-9FB0-5B61B02EFA7B}" dt="2025-04-14T09:14:37.314" v="16" actId="478"/>
          <ac:picMkLst>
            <pc:docMk/>
            <pc:sldMk cId="1515466804" sldId="289"/>
            <ac:picMk id="2" creationId="{4F820F12-E23C-939B-53A5-53BE9234CDEE}"/>
          </ac:picMkLst>
        </pc:picChg>
        <pc:picChg chg="add mod">
          <ac:chgData name="Bram Valkenborg" userId="c2b3e8c6-a6e1-4d38-98e0-5799cc5a3429" providerId="ADAL" clId="{99673128-A894-984D-9FB0-5B61B02EFA7B}" dt="2025-04-14T09:14:44.094" v="20" actId="14100"/>
          <ac:picMkLst>
            <pc:docMk/>
            <pc:sldMk cId="1515466804" sldId="289"/>
            <ac:picMk id="3" creationId="{B9073143-ABF6-9BB3-A684-743E987CA9A6}"/>
          </ac:picMkLst>
        </pc:picChg>
      </pc:sldChg>
      <pc:sldChg chg="addSp delSp modSp mod">
        <pc:chgData name="Bram Valkenborg" userId="c2b3e8c6-a6e1-4d38-98e0-5799cc5a3429" providerId="ADAL" clId="{99673128-A894-984D-9FB0-5B61B02EFA7B}" dt="2025-04-14T09:14:22.938" v="14" actId="1076"/>
        <pc:sldMkLst>
          <pc:docMk/>
          <pc:sldMk cId="3622420773" sldId="290"/>
        </pc:sldMkLst>
        <pc:picChg chg="del mod">
          <ac:chgData name="Bram Valkenborg" userId="c2b3e8c6-a6e1-4d38-98e0-5799cc5a3429" providerId="ADAL" clId="{99673128-A894-984D-9FB0-5B61B02EFA7B}" dt="2025-04-14T09:14:12.018" v="10" actId="478"/>
          <ac:picMkLst>
            <pc:docMk/>
            <pc:sldMk cId="3622420773" sldId="290"/>
            <ac:picMk id="2" creationId="{D494DB43-5C23-DC39-1D4F-CF7BE18A5848}"/>
          </ac:picMkLst>
        </pc:picChg>
        <pc:picChg chg="add mod">
          <ac:chgData name="Bram Valkenborg" userId="c2b3e8c6-a6e1-4d38-98e0-5799cc5a3429" providerId="ADAL" clId="{99673128-A894-984D-9FB0-5B61B02EFA7B}" dt="2025-04-14T09:14:22.938" v="14" actId="1076"/>
          <ac:picMkLst>
            <pc:docMk/>
            <pc:sldMk cId="3622420773" sldId="290"/>
            <ac:picMk id="3" creationId="{157ADFCA-8638-D3DE-5E85-1FA1ED32C03F}"/>
          </ac:picMkLst>
        </pc:picChg>
      </pc:sldChg>
      <pc:sldChg chg="addSp delSp modSp mod">
        <pc:chgData name="Bram Valkenborg" userId="c2b3e8c6-a6e1-4d38-98e0-5799cc5a3429" providerId="ADAL" clId="{99673128-A894-984D-9FB0-5B61B02EFA7B}" dt="2025-04-14T09:16:03.360" v="34" actId="1076"/>
        <pc:sldMkLst>
          <pc:docMk/>
          <pc:sldMk cId="1148173177" sldId="293"/>
        </pc:sldMkLst>
        <pc:picChg chg="add mod">
          <ac:chgData name="Bram Valkenborg" userId="c2b3e8c6-a6e1-4d38-98e0-5799cc5a3429" providerId="ADAL" clId="{99673128-A894-984D-9FB0-5B61B02EFA7B}" dt="2025-04-14T09:15:24.801" v="26" actId="14100"/>
          <ac:picMkLst>
            <pc:docMk/>
            <pc:sldMk cId="1148173177" sldId="293"/>
            <ac:picMk id="2" creationId="{120B3A11-A568-775C-7CB1-CD05E4D9D176}"/>
          </ac:picMkLst>
        </pc:picChg>
        <pc:picChg chg="del">
          <ac:chgData name="Bram Valkenborg" userId="c2b3e8c6-a6e1-4d38-98e0-5799cc5a3429" providerId="ADAL" clId="{99673128-A894-984D-9FB0-5B61B02EFA7B}" dt="2025-04-14T09:15:17.268" v="21" actId="478"/>
          <ac:picMkLst>
            <pc:docMk/>
            <pc:sldMk cId="1148173177" sldId="293"/>
            <ac:picMk id="3" creationId="{04526529-9EA4-981F-A00E-6B74B22832A5}"/>
          </ac:picMkLst>
        </pc:picChg>
        <pc:picChg chg="add mod">
          <ac:chgData name="Bram Valkenborg" userId="c2b3e8c6-a6e1-4d38-98e0-5799cc5a3429" providerId="ADAL" clId="{99673128-A894-984D-9FB0-5B61B02EFA7B}" dt="2025-04-14T09:16:03.360" v="34" actId="1076"/>
          <ac:picMkLst>
            <pc:docMk/>
            <pc:sldMk cId="1148173177" sldId="293"/>
            <ac:picMk id="4" creationId="{CA2EEAE7-B803-4622-B0DE-936E116FEEEC}"/>
          </ac:picMkLst>
        </pc:picChg>
        <pc:picChg chg="del">
          <ac:chgData name="Bram Valkenborg" userId="c2b3e8c6-a6e1-4d38-98e0-5799cc5a3429" providerId="ADAL" clId="{99673128-A894-984D-9FB0-5B61B02EFA7B}" dt="2025-04-14T09:15:53.189" v="27" actId="478"/>
          <ac:picMkLst>
            <pc:docMk/>
            <pc:sldMk cId="1148173177" sldId="293"/>
            <ac:picMk id="5" creationId="{4936140D-7234-D0A2-E418-604A51177AD1}"/>
          </ac:picMkLst>
        </pc:picChg>
        <pc:picChg chg="del">
          <ac:chgData name="Bram Valkenborg" userId="c2b3e8c6-a6e1-4d38-98e0-5799cc5a3429" providerId="ADAL" clId="{99673128-A894-984D-9FB0-5B61B02EFA7B}" dt="2025-04-14T09:15:54.258" v="28" actId="478"/>
          <ac:picMkLst>
            <pc:docMk/>
            <pc:sldMk cId="1148173177" sldId="293"/>
            <ac:picMk id="10" creationId="{100C1E03-4E02-A0F1-5AE8-00A824E6ED40}"/>
          </ac:picMkLst>
        </pc:picChg>
      </pc:sldChg>
      <pc:sldChg chg="modSp mod">
        <pc:chgData name="Bram Valkenborg" userId="c2b3e8c6-a6e1-4d38-98e0-5799cc5a3429" providerId="ADAL" clId="{99673128-A894-984D-9FB0-5B61B02EFA7B}" dt="2025-04-14T09:02:37.598" v="6" actId="20577"/>
        <pc:sldMkLst>
          <pc:docMk/>
          <pc:sldMk cId="3360946457" sldId="294"/>
        </pc:sldMkLst>
        <pc:spChg chg="mod">
          <ac:chgData name="Bram Valkenborg" userId="c2b3e8c6-a6e1-4d38-98e0-5799cc5a3429" providerId="ADAL" clId="{99673128-A894-984D-9FB0-5B61B02EFA7B}" dt="2025-04-14T09:02:37.598" v="6" actId="20577"/>
          <ac:spMkLst>
            <pc:docMk/>
            <pc:sldMk cId="3360946457" sldId="294"/>
            <ac:spMk id="3" creationId="{0AE62599-43CE-5D95-6CE3-70DF97FEF6AE}"/>
          </ac:spMkLst>
        </pc:spChg>
      </pc:sldChg>
    </pc:docChg>
  </pc:docChgLst>
</pc:chgInfo>
</file>

<file path=ppt/comments/modernComment_11F_F48707D3.xml><?xml version="1.0" encoding="utf-8"?>
<p188:cmLst xmlns:a="http://schemas.openxmlformats.org/drawingml/2006/main" xmlns:r="http://schemas.openxmlformats.org/officeDocument/2006/relationships" xmlns:p188="http://schemas.microsoft.com/office/powerpoint/2018/8/main">
  <p188:cm id="{27822F7F-896F-4835-B555-C4F1B1181F09}" authorId="{75A09F13-DEF8-805F-58E3-38F484FAB2E9}" status="resolved" created="2024-11-05T06:52:28.296">
    <ac:deMkLst xmlns:ac="http://schemas.microsoft.com/office/drawing/2013/main/command">
      <pc:docMk xmlns:pc="http://schemas.microsoft.com/office/powerpoint/2013/main/command"/>
      <pc:sldMk xmlns:pc="http://schemas.microsoft.com/office/powerpoint/2013/main/command" cId="4102490067" sldId="287"/>
      <ac:picMk id="3" creationId="{0C2B3A97-E5EC-43E0-2C55-AE4F20C6B9B6}"/>
    </ac:deMkLst>
    <p188:txBody>
      <a:bodyPr/>
      <a:lstStyle/>
      <a:p>
        <a:r>
          <a:rPr lang="nl-NL"/>
          <a:t>Can you add a short title explain what is this plot, so we can understand what it means compared to the map and the two other plots?
Also, if you specify that blue bars in the plots correspond to the timing detected by LLM in paragraphs, it would be even clearer.</a:t>
        </a:r>
      </a:p>
    </p188:txBody>
  </p188:cm>
  <p188:cm id="{C20210E8-3B73-421A-8C01-B4871F1BF999}" authorId="{75A09F13-DEF8-805F-58E3-38F484FAB2E9}" status="resolved" created="2024-11-05T06:53:13.594">
    <ac:deMkLst xmlns:ac="http://schemas.microsoft.com/office/drawing/2013/main/command">
      <pc:docMk xmlns:pc="http://schemas.microsoft.com/office/powerpoint/2013/main/command"/>
      <pc:sldMk xmlns:pc="http://schemas.microsoft.com/office/powerpoint/2013/main/command" cId="4102490067" sldId="287"/>
      <ac:spMk id="19" creationId="{CBF6AF31-C4C7-7849-AFCE-49CE48D78959}"/>
    </ac:deMkLst>
    <p188:txBody>
      <a:bodyPr/>
      <a:lstStyle/>
      <a:p>
        <a:r>
          <a:rPr lang="nl-NL"/>
          <a:t>Replace with "Timing EM-DAT"</a:t>
        </a:r>
      </a:p>
    </p188:txBody>
  </p188:cm>
  <p188:cm id="{B0E70290-FA70-4160-8E90-2E8A197E6A32}" authorId="{75A09F13-DEF8-805F-58E3-38F484FAB2E9}" status="resolved" created="2024-11-05T06:53:26.297">
    <ac:deMkLst xmlns:ac="http://schemas.microsoft.com/office/drawing/2013/main/command">
      <pc:docMk xmlns:pc="http://schemas.microsoft.com/office/powerpoint/2013/main/command"/>
      <pc:sldMk xmlns:pc="http://schemas.microsoft.com/office/powerpoint/2013/main/command" cId="4102490067" sldId="287"/>
      <ac:spMk id="16" creationId="{35490966-A73E-4D67-F415-F46773A46272}"/>
    </ac:deMkLst>
    <p188:txBody>
      <a:bodyPr/>
      <a:lstStyle/>
      <a:p>
        <a:r>
          <a:rPr lang="nl-NL"/>
          <a:t>Replace with "Timing EM-DAT"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C0F62-E208-974B-8BF6-8D61C8A4C915}" type="datetimeFigureOut">
              <a:rPr lang="en-US" smtClean="0"/>
              <a:t>4/14/25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9F747-738D-9449-8EFA-24AE447D168C}" type="slidenum">
              <a:rPr lang="en-US" smtClean="0"/>
              <a:t>‹#›</a:t>
            </a:fld>
            <a:endParaRPr lang="en-US"/>
          </a:p>
        </p:txBody>
      </p:sp>
    </p:spTree>
    <p:extLst>
      <p:ext uri="{BB962C8B-B14F-4D97-AF65-F5344CB8AC3E}">
        <p14:creationId xmlns:p14="http://schemas.microsoft.com/office/powerpoint/2010/main" val="6239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https://in-</a:t>
            </a:r>
            <a:r>
              <a:rPr lang="en-US" err="1"/>
              <a:t>cyprus.philenews.com</a:t>
            </a:r>
            <a:r>
              <a:rPr lang="en-US"/>
              <a:t>/international/heavy-rain-floods-kill-at-least-95-in-rwanda/</a:t>
            </a:r>
          </a:p>
        </p:txBody>
      </p:sp>
      <p:sp>
        <p:nvSpPr>
          <p:cNvPr id="4" name="Slide Number Placeholder 3"/>
          <p:cNvSpPr>
            <a:spLocks noGrp="1"/>
          </p:cNvSpPr>
          <p:nvPr>
            <p:ph type="sldNum" sz="quarter" idx="5"/>
          </p:nvPr>
        </p:nvSpPr>
        <p:spPr/>
        <p:txBody>
          <a:bodyPr/>
          <a:lstStyle/>
          <a:p>
            <a:fld id="{41010F89-355E-BC44-A156-30D801FF44FC}" type="slidenum">
              <a:rPr lang="en-US" smtClean="0"/>
              <a:t>2</a:t>
            </a:fld>
            <a:endParaRPr lang="en-US"/>
          </a:p>
        </p:txBody>
      </p:sp>
    </p:spTree>
    <p:extLst>
      <p:ext uri="{BB962C8B-B14F-4D97-AF65-F5344CB8AC3E}">
        <p14:creationId xmlns:p14="http://schemas.microsoft.com/office/powerpoint/2010/main" val="2792802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F893E-496E-3044-F0DA-B737AA5AE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1F6877-2327-4CDD-F08D-FA64AD5BD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52FCB-B6A2-0715-40D9-B58E9B93DC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4F6B87-0B2A-8EBE-6354-A7D15F1FF92B}"/>
              </a:ext>
            </a:extLst>
          </p:cNvPr>
          <p:cNvSpPr>
            <a:spLocks noGrp="1"/>
          </p:cNvSpPr>
          <p:nvPr>
            <p:ph type="sldNum" sz="quarter" idx="5"/>
          </p:nvPr>
        </p:nvSpPr>
        <p:spPr/>
        <p:txBody>
          <a:bodyPr/>
          <a:lstStyle/>
          <a:p>
            <a:fld id="{41010F89-355E-BC44-A156-30D801FF44FC}" type="slidenum">
              <a:rPr lang="en-US" smtClean="0"/>
              <a:t>10</a:t>
            </a:fld>
            <a:endParaRPr lang="en-US"/>
          </a:p>
        </p:txBody>
      </p:sp>
    </p:spTree>
    <p:extLst>
      <p:ext uri="{BB962C8B-B14F-4D97-AF65-F5344CB8AC3E}">
        <p14:creationId xmlns:p14="http://schemas.microsoft.com/office/powerpoint/2010/main" val="111481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B6E1-A41D-5E26-E63B-5AA6FD539C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E2ED79-2B06-5F98-A029-481FE01CF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0E8055-A2EB-E08B-4980-0CDA10F6C4C7}"/>
              </a:ext>
            </a:extLst>
          </p:cNvPr>
          <p:cNvSpPr>
            <a:spLocks noGrp="1"/>
          </p:cNvSpPr>
          <p:nvPr>
            <p:ph type="dt" sz="half" idx="10"/>
          </p:nvPr>
        </p:nvSpPr>
        <p:spPr/>
        <p:txBody>
          <a:bodyPr/>
          <a:lstStyle/>
          <a:p>
            <a:fld id="{0693DD42-171E-554D-A727-6CCB8B44D185}" type="datetimeFigureOut">
              <a:rPr lang="en-US" smtClean="0"/>
              <a:t>4/14/25</a:t>
            </a:fld>
            <a:endParaRPr lang="en-US"/>
          </a:p>
        </p:txBody>
      </p:sp>
      <p:sp>
        <p:nvSpPr>
          <p:cNvPr id="5" name="Footer Placeholder 4">
            <a:extLst>
              <a:ext uri="{FF2B5EF4-FFF2-40B4-BE49-F238E27FC236}">
                <a16:creationId xmlns:a16="http://schemas.microsoft.com/office/drawing/2014/main" id="{FCF57B6F-F2BF-566A-9EB1-CCAEB95D3A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A6125-D608-33AD-51A9-D2ECB6120884}"/>
              </a:ext>
            </a:extLst>
          </p:cNvPr>
          <p:cNvSpPr>
            <a:spLocks noGrp="1"/>
          </p:cNvSpPr>
          <p:nvPr>
            <p:ph type="sldNum" sz="quarter" idx="12"/>
          </p:nvPr>
        </p:nvSpPr>
        <p:spPr/>
        <p:txBody>
          <a:bodyPr/>
          <a:lstStyle/>
          <a:p>
            <a:fld id="{9E1E7BE4-1C45-FD46-934B-6E7D67E7FC7E}" type="slidenum">
              <a:rPr lang="en-US" smtClean="0"/>
              <a:t>‹#›</a:t>
            </a:fld>
            <a:endParaRPr lang="en-US"/>
          </a:p>
        </p:txBody>
      </p:sp>
    </p:spTree>
    <p:extLst>
      <p:ext uri="{BB962C8B-B14F-4D97-AF65-F5344CB8AC3E}">
        <p14:creationId xmlns:p14="http://schemas.microsoft.com/office/powerpoint/2010/main" val="3975924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9E7BD-B647-4F55-DF8C-BC986ABDD7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6D9788-DBF2-48BC-439A-434185F8F8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E1269-CDA5-A6AD-3CF0-7E2EE95344A6}"/>
              </a:ext>
            </a:extLst>
          </p:cNvPr>
          <p:cNvSpPr>
            <a:spLocks noGrp="1"/>
          </p:cNvSpPr>
          <p:nvPr>
            <p:ph type="dt" sz="half" idx="10"/>
          </p:nvPr>
        </p:nvSpPr>
        <p:spPr/>
        <p:txBody>
          <a:bodyPr/>
          <a:lstStyle/>
          <a:p>
            <a:fld id="{0693DD42-171E-554D-A727-6CCB8B44D185}" type="datetimeFigureOut">
              <a:rPr lang="en-US" smtClean="0"/>
              <a:t>4/14/25</a:t>
            </a:fld>
            <a:endParaRPr lang="en-US"/>
          </a:p>
        </p:txBody>
      </p:sp>
      <p:sp>
        <p:nvSpPr>
          <p:cNvPr id="5" name="Footer Placeholder 4">
            <a:extLst>
              <a:ext uri="{FF2B5EF4-FFF2-40B4-BE49-F238E27FC236}">
                <a16:creationId xmlns:a16="http://schemas.microsoft.com/office/drawing/2014/main" id="{CF607284-960C-C802-AAA7-508C35C25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8571E6-881A-C921-3C54-1358343D7FC6}"/>
              </a:ext>
            </a:extLst>
          </p:cNvPr>
          <p:cNvSpPr>
            <a:spLocks noGrp="1"/>
          </p:cNvSpPr>
          <p:nvPr>
            <p:ph type="sldNum" sz="quarter" idx="12"/>
          </p:nvPr>
        </p:nvSpPr>
        <p:spPr/>
        <p:txBody>
          <a:bodyPr/>
          <a:lstStyle/>
          <a:p>
            <a:fld id="{9E1E7BE4-1C45-FD46-934B-6E7D67E7FC7E}" type="slidenum">
              <a:rPr lang="en-US" smtClean="0"/>
              <a:t>‹#›</a:t>
            </a:fld>
            <a:endParaRPr lang="en-US"/>
          </a:p>
        </p:txBody>
      </p:sp>
    </p:spTree>
    <p:extLst>
      <p:ext uri="{BB962C8B-B14F-4D97-AF65-F5344CB8AC3E}">
        <p14:creationId xmlns:p14="http://schemas.microsoft.com/office/powerpoint/2010/main" val="312912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BD7553-E824-2686-D43F-70C915DBD6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763A7A-88B6-C503-8146-FCEA6EC8CC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0548B-D72F-CDA2-57B5-99E00281EBB6}"/>
              </a:ext>
            </a:extLst>
          </p:cNvPr>
          <p:cNvSpPr>
            <a:spLocks noGrp="1"/>
          </p:cNvSpPr>
          <p:nvPr>
            <p:ph type="dt" sz="half" idx="10"/>
          </p:nvPr>
        </p:nvSpPr>
        <p:spPr/>
        <p:txBody>
          <a:bodyPr/>
          <a:lstStyle/>
          <a:p>
            <a:fld id="{0693DD42-171E-554D-A727-6CCB8B44D185}" type="datetimeFigureOut">
              <a:rPr lang="en-US" smtClean="0"/>
              <a:t>4/14/25</a:t>
            </a:fld>
            <a:endParaRPr lang="en-US"/>
          </a:p>
        </p:txBody>
      </p:sp>
      <p:sp>
        <p:nvSpPr>
          <p:cNvPr id="5" name="Footer Placeholder 4">
            <a:extLst>
              <a:ext uri="{FF2B5EF4-FFF2-40B4-BE49-F238E27FC236}">
                <a16:creationId xmlns:a16="http://schemas.microsoft.com/office/drawing/2014/main" id="{9C433BC6-BFCC-A5B6-F94E-802B549EC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1DDAF-7B56-AE70-256C-0F3622AFCE4C}"/>
              </a:ext>
            </a:extLst>
          </p:cNvPr>
          <p:cNvSpPr>
            <a:spLocks noGrp="1"/>
          </p:cNvSpPr>
          <p:nvPr>
            <p:ph type="sldNum" sz="quarter" idx="12"/>
          </p:nvPr>
        </p:nvSpPr>
        <p:spPr/>
        <p:txBody>
          <a:bodyPr/>
          <a:lstStyle/>
          <a:p>
            <a:fld id="{9E1E7BE4-1C45-FD46-934B-6E7D67E7FC7E}" type="slidenum">
              <a:rPr lang="en-US" smtClean="0"/>
              <a:t>‹#›</a:t>
            </a:fld>
            <a:endParaRPr lang="en-US"/>
          </a:p>
        </p:txBody>
      </p:sp>
    </p:spTree>
    <p:extLst>
      <p:ext uri="{BB962C8B-B14F-4D97-AF65-F5344CB8AC3E}">
        <p14:creationId xmlns:p14="http://schemas.microsoft.com/office/powerpoint/2010/main" val="1447914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9BCA-CCD8-E113-BFEC-9936C16F1A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985C4D-4C1D-ECE7-6D39-43BA39CC3D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5791-0468-D537-8688-AC29AC3FC8B0}"/>
              </a:ext>
            </a:extLst>
          </p:cNvPr>
          <p:cNvSpPr>
            <a:spLocks noGrp="1"/>
          </p:cNvSpPr>
          <p:nvPr>
            <p:ph type="dt" sz="half" idx="10"/>
          </p:nvPr>
        </p:nvSpPr>
        <p:spPr/>
        <p:txBody>
          <a:bodyPr/>
          <a:lstStyle/>
          <a:p>
            <a:fld id="{0693DD42-171E-554D-A727-6CCB8B44D185}" type="datetimeFigureOut">
              <a:rPr lang="en-US" smtClean="0"/>
              <a:t>4/14/25</a:t>
            </a:fld>
            <a:endParaRPr lang="en-US"/>
          </a:p>
        </p:txBody>
      </p:sp>
      <p:sp>
        <p:nvSpPr>
          <p:cNvPr id="5" name="Footer Placeholder 4">
            <a:extLst>
              <a:ext uri="{FF2B5EF4-FFF2-40B4-BE49-F238E27FC236}">
                <a16:creationId xmlns:a16="http://schemas.microsoft.com/office/drawing/2014/main" id="{950B6A59-FE1D-DDF2-BB97-CAC0AF833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F8641-D4E9-E4D6-DB4A-7CBD5AA9FA67}"/>
              </a:ext>
            </a:extLst>
          </p:cNvPr>
          <p:cNvSpPr>
            <a:spLocks noGrp="1"/>
          </p:cNvSpPr>
          <p:nvPr>
            <p:ph type="sldNum" sz="quarter" idx="12"/>
          </p:nvPr>
        </p:nvSpPr>
        <p:spPr/>
        <p:txBody>
          <a:bodyPr/>
          <a:lstStyle/>
          <a:p>
            <a:fld id="{9E1E7BE4-1C45-FD46-934B-6E7D67E7FC7E}" type="slidenum">
              <a:rPr lang="en-US" smtClean="0"/>
              <a:t>‹#›</a:t>
            </a:fld>
            <a:endParaRPr lang="en-US"/>
          </a:p>
        </p:txBody>
      </p:sp>
    </p:spTree>
    <p:extLst>
      <p:ext uri="{BB962C8B-B14F-4D97-AF65-F5344CB8AC3E}">
        <p14:creationId xmlns:p14="http://schemas.microsoft.com/office/powerpoint/2010/main" val="208538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3D82-F6A3-F1F3-D5A9-26218C5FA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1782C4-17DC-BD77-AC3F-FFD10D95AAF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3ED40D-422B-0D80-1040-4E0EB41CF195}"/>
              </a:ext>
            </a:extLst>
          </p:cNvPr>
          <p:cNvSpPr>
            <a:spLocks noGrp="1"/>
          </p:cNvSpPr>
          <p:nvPr>
            <p:ph type="dt" sz="half" idx="10"/>
          </p:nvPr>
        </p:nvSpPr>
        <p:spPr/>
        <p:txBody>
          <a:bodyPr/>
          <a:lstStyle/>
          <a:p>
            <a:fld id="{0693DD42-171E-554D-A727-6CCB8B44D185}" type="datetimeFigureOut">
              <a:rPr lang="en-US" smtClean="0"/>
              <a:t>4/14/25</a:t>
            </a:fld>
            <a:endParaRPr lang="en-US"/>
          </a:p>
        </p:txBody>
      </p:sp>
      <p:sp>
        <p:nvSpPr>
          <p:cNvPr id="5" name="Footer Placeholder 4">
            <a:extLst>
              <a:ext uri="{FF2B5EF4-FFF2-40B4-BE49-F238E27FC236}">
                <a16:creationId xmlns:a16="http://schemas.microsoft.com/office/drawing/2014/main" id="{B387F8BF-F4CE-54D8-3935-0674C87F0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80FC7-F649-001A-1681-FD1D1AF0AA29}"/>
              </a:ext>
            </a:extLst>
          </p:cNvPr>
          <p:cNvSpPr>
            <a:spLocks noGrp="1"/>
          </p:cNvSpPr>
          <p:nvPr>
            <p:ph type="sldNum" sz="quarter" idx="12"/>
          </p:nvPr>
        </p:nvSpPr>
        <p:spPr/>
        <p:txBody>
          <a:bodyPr/>
          <a:lstStyle/>
          <a:p>
            <a:fld id="{9E1E7BE4-1C45-FD46-934B-6E7D67E7FC7E}" type="slidenum">
              <a:rPr lang="en-US" smtClean="0"/>
              <a:t>‹#›</a:t>
            </a:fld>
            <a:endParaRPr lang="en-US"/>
          </a:p>
        </p:txBody>
      </p:sp>
    </p:spTree>
    <p:extLst>
      <p:ext uri="{BB962C8B-B14F-4D97-AF65-F5344CB8AC3E}">
        <p14:creationId xmlns:p14="http://schemas.microsoft.com/office/powerpoint/2010/main" val="3633823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8A62-B6B4-608C-B3CD-DA922F114F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DDB60F-DF79-14AE-ED8B-34A024F6CF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F79257-4D7F-F154-A6B9-6D6EB75432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3E75A2-9C93-9639-FADE-5DB3AD9CD5D0}"/>
              </a:ext>
            </a:extLst>
          </p:cNvPr>
          <p:cNvSpPr>
            <a:spLocks noGrp="1"/>
          </p:cNvSpPr>
          <p:nvPr>
            <p:ph type="dt" sz="half" idx="10"/>
          </p:nvPr>
        </p:nvSpPr>
        <p:spPr/>
        <p:txBody>
          <a:bodyPr/>
          <a:lstStyle/>
          <a:p>
            <a:fld id="{0693DD42-171E-554D-A727-6CCB8B44D185}" type="datetimeFigureOut">
              <a:rPr lang="en-US" smtClean="0"/>
              <a:t>4/14/25</a:t>
            </a:fld>
            <a:endParaRPr lang="en-US"/>
          </a:p>
        </p:txBody>
      </p:sp>
      <p:sp>
        <p:nvSpPr>
          <p:cNvPr id="6" name="Footer Placeholder 5">
            <a:extLst>
              <a:ext uri="{FF2B5EF4-FFF2-40B4-BE49-F238E27FC236}">
                <a16:creationId xmlns:a16="http://schemas.microsoft.com/office/drawing/2014/main" id="{B4E15F4B-801D-AF4F-172C-70D73E9453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99EEB7-3068-6CF2-08B1-60AC0468BCE2}"/>
              </a:ext>
            </a:extLst>
          </p:cNvPr>
          <p:cNvSpPr>
            <a:spLocks noGrp="1"/>
          </p:cNvSpPr>
          <p:nvPr>
            <p:ph type="sldNum" sz="quarter" idx="12"/>
          </p:nvPr>
        </p:nvSpPr>
        <p:spPr/>
        <p:txBody>
          <a:bodyPr/>
          <a:lstStyle/>
          <a:p>
            <a:fld id="{9E1E7BE4-1C45-FD46-934B-6E7D67E7FC7E}" type="slidenum">
              <a:rPr lang="en-US" smtClean="0"/>
              <a:t>‹#›</a:t>
            </a:fld>
            <a:endParaRPr lang="en-US"/>
          </a:p>
        </p:txBody>
      </p:sp>
    </p:spTree>
    <p:extLst>
      <p:ext uri="{BB962C8B-B14F-4D97-AF65-F5344CB8AC3E}">
        <p14:creationId xmlns:p14="http://schemas.microsoft.com/office/powerpoint/2010/main" val="2924256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20E5-8B8B-336C-6741-65CA9CEEF6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D87487-DA29-9F2E-3A21-2CAE69320C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DE3437-B5BB-0BD6-51CB-E8F0CC972C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F13FFE-2919-EB82-4541-5F03741EF2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D583AB-E949-296A-60E0-6966284CBA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D7A721-802A-146A-B125-66EFB45A82C6}"/>
              </a:ext>
            </a:extLst>
          </p:cNvPr>
          <p:cNvSpPr>
            <a:spLocks noGrp="1"/>
          </p:cNvSpPr>
          <p:nvPr>
            <p:ph type="dt" sz="half" idx="10"/>
          </p:nvPr>
        </p:nvSpPr>
        <p:spPr/>
        <p:txBody>
          <a:bodyPr/>
          <a:lstStyle/>
          <a:p>
            <a:fld id="{0693DD42-171E-554D-A727-6CCB8B44D185}" type="datetimeFigureOut">
              <a:rPr lang="en-US" smtClean="0"/>
              <a:t>4/14/25</a:t>
            </a:fld>
            <a:endParaRPr lang="en-US"/>
          </a:p>
        </p:txBody>
      </p:sp>
      <p:sp>
        <p:nvSpPr>
          <p:cNvPr id="8" name="Footer Placeholder 7">
            <a:extLst>
              <a:ext uri="{FF2B5EF4-FFF2-40B4-BE49-F238E27FC236}">
                <a16:creationId xmlns:a16="http://schemas.microsoft.com/office/drawing/2014/main" id="{95DD9083-89AD-BE87-58C1-5980AF8EE6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F3E090-43C2-68D3-CE95-8766BADD92D1}"/>
              </a:ext>
            </a:extLst>
          </p:cNvPr>
          <p:cNvSpPr>
            <a:spLocks noGrp="1"/>
          </p:cNvSpPr>
          <p:nvPr>
            <p:ph type="sldNum" sz="quarter" idx="12"/>
          </p:nvPr>
        </p:nvSpPr>
        <p:spPr/>
        <p:txBody>
          <a:bodyPr/>
          <a:lstStyle/>
          <a:p>
            <a:fld id="{9E1E7BE4-1C45-FD46-934B-6E7D67E7FC7E}" type="slidenum">
              <a:rPr lang="en-US" smtClean="0"/>
              <a:t>‹#›</a:t>
            </a:fld>
            <a:endParaRPr lang="en-US"/>
          </a:p>
        </p:txBody>
      </p:sp>
    </p:spTree>
    <p:extLst>
      <p:ext uri="{BB962C8B-B14F-4D97-AF65-F5344CB8AC3E}">
        <p14:creationId xmlns:p14="http://schemas.microsoft.com/office/powerpoint/2010/main" val="2438711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4857-3174-55BD-7E38-2C87687029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48B753-EEC7-E347-5FA9-7614EA5890A1}"/>
              </a:ext>
            </a:extLst>
          </p:cNvPr>
          <p:cNvSpPr>
            <a:spLocks noGrp="1"/>
          </p:cNvSpPr>
          <p:nvPr>
            <p:ph type="dt" sz="half" idx="10"/>
          </p:nvPr>
        </p:nvSpPr>
        <p:spPr/>
        <p:txBody>
          <a:bodyPr/>
          <a:lstStyle/>
          <a:p>
            <a:fld id="{0693DD42-171E-554D-A727-6CCB8B44D185}" type="datetimeFigureOut">
              <a:rPr lang="en-US" smtClean="0"/>
              <a:t>4/14/25</a:t>
            </a:fld>
            <a:endParaRPr lang="en-US"/>
          </a:p>
        </p:txBody>
      </p:sp>
      <p:sp>
        <p:nvSpPr>
          <p:cNvPr id="4" name="Footer Placeholder 3">
            <a:extLst>
              <a:ext uri="{FF2B5EF4-FFF2-40B4-BE49-F238E27FC236}">
                <a16:creationId xmlns:a16="http://schemas.microsoft.com/office/drawing/2014/main" id="{376B7E47-6061-AE73-56A4-8A8358DD89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3D28BF-E4E6-34AB-BB4D-D4B3F1E45A76}"/>
              </a:ext>
            </a:extLst>
          </p:cNvPr>
          <p:cNvSpPr>
            <a:spLocks noGrp="1"/>
          </p:cNvSpPr>
          <p:nvPr>
            <p:ph type="sldNum" sz="quarter" idx="12"/>
          </p:nvPr>
        </p:nvSpPr>
        <p:spPr/>
        <p:txBody>
          <a:bodyPr/>
          <a:lstStyle/>
          <a:p>
            <a:fld id="{9E1E7BE4-1C45-FD46-934B-6E7D67E7FC7E}" type="slidenum">
              <a:rPr lang="en-US" smtClean="0"/>
              <a:t>‹#›</a:t>
            </a:fld>
            <a:endParaRPr lang="en-US"/>
          </a:p>
        </p:txBody>
      </p:sp>
    </p:spTree>
    <p:extLst>
      <p:ext uri="{BB962C8B-B14F-4D97-AF65-F5344CB8AC3E}">
        <p14:creationId xmlns:p14="http://schemas.microsoft.com/office/powerpoint/2010/main" val="73630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798660-3D49-5C97-7C1E-C6A698EBADE3}"/>
              </a:ext>
            </a:extLst>
          </p:cNvPr>
          <p:cNvSpPr>
            <a:spLocks noGrp="1"/>
          </p:cNvSpPr>
          <p:nvPr>
            <p:ph type="dt" sz="half" idx="10"/>
          </p:nvPr>
        </p:nvSpPr>
        <p:spPr/>
        <p:txBody>
          <a:bodyPr/>
          <a:lstStyle/>
          <a:p>
            <a:fld id="{0693DD42-171E-554D-A727-6CCB8B44D185}" type="datetimeFigureOut">
              <a:rPr lang="en-US" smtClean="0"/>
              <a:t>4/14/25</a:t>
            </a:fld>
            <a:endParaRPr lang="en-US"/>
          </a:p>
        </p:txBody>
      </p:sp>
      <p:sp>
        <p:nvSpPr>
          <p:cNvPr id="3" name="Footer Placeholder 2">
            <a:extLst>
              <a:ext uri="{FF2B5EF4-FFF2-40B4-BE49-F238E27FC236}">
                <a16:creationId xmlns:a16="http://schemas.microsoft.com/office/drawing/2014/main" id="{D45BB148-BCA4-0F64-4B00-8EA3D93081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9DCAA5-167F-4273-AAEE-FD97091E2CAD}"/>
              </a:ext>
            </a:extLst>
          </p:cNvPr>
          <p:cNvSpPr>
            <a:spLocks noGrp="1"/>
          </p:cNvSpPr>
          <p:nvPr>
            <p:ph type="sldNum" sz="quarter" idx="12"/>
          </p:nvPr>
        </p:nvSpPr>
        <p:spPr/>
        <p:txBody>
          <a:bodyPr/>
          <a:lstStyle/>
          <a:p>
            <a:fld id="{9E1E7BE4-1C45-FD46-934B-6E7D67E7FC7E}" type="slidenum">
              <a:rPr lang="en-US" smtClean="0"/>
              <a:t>‹#›</a:t>
            </a:fld>
            <a:endParaRPr lang="en-US"/>
          </a:p>
        </p:txBody>
      </p:sp>
    </p:spTree>
    <p:extLst>
      <p:ext uri="{BB962C8B-B14F-4D97-AF65-F5344CB8AC3E}">
        <p14:creationId xmlns:p14="http://schemas.microsoft.com/office/powerpoint/2010/main" val="2770909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F011-CC96-B2C7-0D42-98B528F6C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10FB70-AB9A-1FC6-E1A0-E71E33AA91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7D3049-5D5D-EDF1-6F9D-EA544A5BA0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E23E45-7D8A-1249-E1D4-42CC2231564C}"/>
              </a:ext>
            </a:extLst>
          </p:cNvPr>
          <p:cNvSpPr>
            <a:spLocks noGrp="1"/>
          </p:cNvSpPr>
          <p:nvPr>
            <p:ph type="dt" sz="half" idx="10"/>
          </p:nvPr>
        </p:nvSpPr>
        <p:spPr/>
        <p:txBody>
          <a:bodyPr/>
          <a:lstStyle/>
          <a:p>
            <a:fld id="{0693DD42-171E-554D-A727-6CCB8B44D185}" type="datetimeFigureOut">
              <a:rPr lang="en-US" smtClean="0"/>
              <a:t>4/14/25</a:t>
            </a:fld>
            <a:endParaRPr lang="en-US"/>
          </a:p>
        </p:txBody>
      </p:sp>
      <p:sp>
        <p:nvSpPr>
          <p:cNvPr id="6" name="Footer Placeholder 5">
            <a:extLst>
              <a:ext uri="{FF2B5EF4-FFF2-40B4-BE49-F238E27FC236}">
                <a16:creationId xmlns:a16="http://schemas.microsoft.com/office/drawing/2014/main" id="{5B968322-056B-EBFA-DE96-AA4E957089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389B6-0B86-58E5-02AC-24255652EC0C}"/>
              </a:ext>
            </a:extLst>
          </p:cNvPr>
          <p:cNvSpPr>
            <a:spLocks noGrp="1"/>
          </p:cNvSpPr>
          <p:nvPr>
            <p:ph type="sldNum" sz="quarter" idx="12"/>
          </p:nvPr>
        </p:nvSpPr>
        <p:spPr/>
        <p:txBody>
          <a:bodyPr/>
          <a:lstStyle/>
          <a:p>
            <a:fld id="{9E1E7BE4-1C45-FD46-934B-6E7D67E7FC7E}" type="slidenum">
              <a:rPr lang="en-US" smtClean="0"/>
              <a:t>‹#›</a:t>
            </a:fld>
            <a:endParaRPr lang="en-US"/>
          </a:p>
        </p:txBody>
      </p:sp>
    </p:spTree>
    <p:extLst>
      <p:ext uri="{BB962C8B-B14F-4D97-AF65-F5344CB8AC3E}">
        <p14:creationId xmlns:p14="http://schemas.microsoft.com/office/powerpoint/2010/main" val="1364177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3D95-6B86-E44B-0555-2D9E74EA00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6F9E47-3589-E58F-9229-225D45D59B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F29739-D5E5-3682-BB1E-075C1B075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366E6-5D03-00A2-3C90-669EDBFCC4E9}"/>
              </a:ext>
            </a:extLst>
          </p:cNvPr>
          <p:cNvSpPr>
            <a:spLocks noGrp="1"/>
          </p:cNvSpPr>
          <p:nvPr>
            <p:ph type="dt" sz="half" idx="10"/>
          </p:nvPr>
        </p:nvSpPr>
        <p:spPr/>
        <p:txBody>
          <a:bodyPr/>
          <a:lstStyle/>
          <a:p>
            <a:fld id="{0693DD42-171E-554D-A727-6CCB8B44D185}" type="datetimeFigureOut">
              <a:rPr lang="en-US" smtClean="0"/>
              <a:t>4/14/25</a:t>
            </a:fld>
            <a:endParaRPr lang="en-US"/>
          </a:p>
        </p:txBody>
      </p:sp>
      <p:sp>
        <p:nvSpPr>
          <p:cNvPr id="6" name="Footer Placeholder 5">
            <a:extLst>
              <a:ext uri="{FF2B5EF4-FFF2-40B4-BE49-F238E27FC236}">
                <a16:creationId xmlns:a16="http://schemas.microsoft.com/office/drawing/2014/main" id="{2EADDB82-7E98-8678-83A9-3D1F43DA7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99B4E4-3AE4-624D-EBB3-4D5B75E61086}"/>
              </a:ext>
            </a:extLst>
          </p:cNvPr>
          <p:cNvSpPr>
            <a:spLocks noGrp="1"/>
          </p:cNvSpPr>
          <p:nvPr>
            <p:ph type="sldNum" sz="quarter" idx="12"/>
          </p:nvPr>
        </p:nvSpPr>
        <p:spPr/>
        <p:txBody>
          <a:bodyPr/>
          <a:lstStyle/>
          <a:p>
            <a:fld id="{9E1E7BE4-1C45-FD46-934B-6E7D67E7FC7E}" type="slidenum">
              <a:rPr lang="en-US" smtClean="0"/>
              <a:t>‹#›</a:t>
            </a:fld>
            <a:endParaRPr lang="en-US"/>
          </a:p>
        </p:txBody>
      </p:sp>
    </p:spTree>
    <p:extLst>
      <p:ext uri="{BB962C8B-B14F-4D97-AF65-F5344CB8AC3E}">
        <p14:creationId xmlns:p14="http://schemas.microsoft.com/office/powerpoint/2010/main" val="2200656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E02D0-8DB4-098D-AF3B-8C682B45DE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0C5EE1-1047-92C9-A363-BF24801CB5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83649-7F54-05B1-4CE6-5B47F72658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93DD42-171E-554D-A727-6CCB8B44D185}" type="datetimeFigureOut">
              <a:rPr lang="en-US" smtClean="0"/>
              <a:t>4/14/25</a:t>
            </a:fld>
            <a:endParaRPr lang="en-US"/>
          </a:p>
        </p:txBody>
      </p:sp>
      <p:sp>
        <p:nvSpPr>
          <p:cNvPr id="5" name="Footer Placeholder 4">
            <a:extLst>
              <a:ext uri="{FF2B5EF4-FFF2-40B4-BE49-F238E27FC236}">
                <a16:creationId xmlns:a16="http://schemas.microsoft.com/office/drawing/2014/main" id="{293DA93A-6DA5-C226-105C-B846BF272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B60E6C3-24A3-043C-BE01-B8E462D3CE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1E7BE4-1C45-FD46-934B-6E7D67E7FC7E}" type="slidenum">
              <a:rPr lang="en-US" smtClean="0"/>
              <a:t>‹#›</a:t>
            </a:fld>
            <a:endParaRPr lang="en-US"/>
          </a:p>
        </p:txBody>
      </p:sp>
    </p:spTree>
    <p:extLst>
      <p:ext uri="{BB962C8B-B14F-4D97-AF65-F5344CB8AC3E}">
        <p14:creationId xmlns:p14="http://schemas.microsoft.com/office/powerpoint/2010/main" val="4038058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F_F48707D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mapping.emergency.copernicus.eu/" TargetMode="External"/><Relationship Id="rId2" Type="http://schemas.openxmlformats.org/officeDocument/2006/relationships/hyperlink" Target="https://gdacs.org/default.aspx"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georiska.africamuseum.be/en/co_webgis" TargetMode="External"/><Relationship Id="rId4" Type="http://schemas.openxmlformats.org/officeDocument/2006/relationships/hyperlink" Target="https://rsoe-edis.org/eventMa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A643-A28D-8E43-7E16-062EA4D629AF}"/>
              </a:ext>
            </a:extLst>
          </p:cNvPr>
          <p:cNvSpPr>
            <a:spLocks noGrp="1"/>
          </p:cNvSpPr>
          <p:nvPr>
            <p:ph type="title"/>
          </p:nvPr>
        </p:nvSpPr>
        <p:spPr/>
        <p:txBody>
          <a:bodyPr/>
          <a:lstStyle/>
          <a:p>
            <a:r>
              <a:rPr lang="en-US" dirty="0"/>
              <a:t>HazMiner</a:t>
            </a:r>
          </a:p>
        </p:txBody>
      </p:sp>
      <p:sp>
        <p:nvSpPr>
          <p:cNvPr id="3" name="Content Placeholder 2">
            <a:extLst>
              <a:ext uri="{FF2B5EF4-FFF2-40B4-BE49-F238E27FC236}">
                <a16:creationId xmlns:a16="http://schemas.microsoft.com/office/drawing/2014/main" id="{2F57DF69-A9B7-01FC-DA43-59AC396F0423}"/>
              </a:ext>
            </a:extLst>
          </p:cNvPr>
          <p:cNvSpPr>
            <a:spLocks noGrp="1"/>
          </p:cNvSpPr>
          <p:nvPr>
            <p:ph idx="1"/>
          </p:nvPr>
        </p:nvSpPr>
        <p:spPr>
          <a:xfrm>
            <a:off x="838200" y="1825625"/>
            <a:ext cx="5519057" cy="4351338"/>
          </a:xfrm>
        </p:spPr>
        <p:txBody>
          <a:bodyPr/>
          <a:lstStyle/>
          <a:p>
            <a:r>
              <a:rPr lang="en-US" dirty="0"/>
              <a:t>Dataset: geohydrological hazards worldwide (2017-2023)</a:t>
            </a:r>
          </a:p>
          <a:p>
            <a:pPr lvl="1"/>
            <a:r>
              <a:rPr lang="en-US" dirty="0"/>
              <a:t>Floods, landslides and flash floods</a:t>
            </a:r>
          </a:p>
          <a:p>
            <a:r>
              <a:rPr lang="en-US" dirty="0"/>
              <a:t>Method:</a:t>
            </a:r>
          </a:p>
          <a:p>
            <a:pPr lvl="1"/>
            <a:r>
              <a:rPr lang="en-US" dirty="0"/>
              <a:t>Online news articles</a:t>
            </a:r>
          </a:p>
          <a:p>
            <a:pPr lvl="1"/>
            <a:r>
              <a:rPr lang="en-US" dirty="0"/>
              <a:t>Processing using large language models </a:t>
            </a:r>
          </a:p>
          <a:p>
            <a:pPr lvl="1"/>
            <a:r>
              <a:rPr lang="en-US" dirty="0"/>
              <a:t>Processing at the paragraph level</a:t>
            </a:r>
          </a:p>
          <a:p>
            <a:pPr lvl="1"/>
            <a:r>
              <a:rPr lang="en-US" dirty="0"/>
              <a:t>Events: clustered paragraphs</a:t>
            </a:r>
          </a:p>
        </p:txBody>
      </p:sp>
      <p:pic>
        <p:nvPicPr>
          <p:cNvPr id="5" name="Picture 4">
            <a:extLst>
              <a:ext uri="{FF2B5EF4-FFF2-40B4-BE49-F238E27FC236}">
                <a16:creationId xmlns:a16="http://schemas.microsoft.com/office/drawing/2014/main" id="{FE07DF5C-AA07-FF46-A9B7-BB185C0047DA}"/>
              </a:ext>
            </a:extLst>
          </p:cNvPr>
          <p:cNvPicPr>
            <a:picLocks noChangeAspect="1"/>
          </p:cNvPicPr>
          <p:nvPr/>
        </p:nvPicPr>
        <p:blipFill>
          <a:blip r:embed="rId2"/>
          <a:stretch>
            <a:fillRect/>
          </a:stretch>
        </p:blipFill>
        <p:spPr>
          <a:xfrm>
            <a:off x="6553200" y="2427902"/>
            <a:ext cx="5399314" cy="4064973"/>
          </a:xfrm>
          <a:prstGeom prst="rect">
            <a:avLst/>
          </a:prstGeom>
        </p:spPr>
      </p:pic>
    </p:spTree>
    <p:extLst>
      <p:ext uri="{BB962C8B-B14F-4D97-AF65-F5344CB8AC3E}">
        <p14:creationId xmlns:p14="http://schemas.microsoft.com/office/powerpoint/2010/main" val="8198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F228-6A2A-1FC5-9894-6B33DE2F6E9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6BC71DA-323C-37D9-AFBE-561C5C2F3C42}"/>
              </a:ext>
            </a:extLst>
          </p:cNvPr>
          <p:cNvPicPr>
            <a:picLocks noChangeAspect="1"/>
          </p:cNvPicPr>
          <p:nvPr/>
        </p:nvPicPr>
        <p:blipFill>
          <a:blip r:embed="rId4"/>
          <a:stretch>
            <a:fillRect/>
          </a:stretch>
        </p:blipFill>
        <p:spPr>
          <a:xfrm>
            <a:off x="-1" y="1"/>
            <a:ext cx="12241751" cy="6858000"/>
          </a:xfrm>
          <a:prstGeom prst="rect">
            <a:avLst/>
          </a:prstGeom>
        </p:spPr>
      </p:pic>
    </p:spTree>
    <p:extLst>
      <p:ext uri="{BB962C8B-B14F-4D97-AF65-F5344CB8AC3E}">
        <p14:creationId xmlns:p14="http://schemas.microsoft.com/office/powerpoint/2010/main" val="4102490067"/>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D39DC-A440-C237-767F-865C67C291CB}"/>
              </a:ext>
            </a:extLst>
          </p:cNvPr>
          <p:cNvSpPr>
            <a:spLocks noGrp="1"/>
          </p:cNvSpPr>
          <p:nvPr>
            <p:ph type="title"/>
          </p:nvPr>
        </p:nvSpPr>
        <p:spPr/>
        <p:txBody>
          <a:bodyPr/>
          <a:lstStyle/>
          <a:p>
            <a:r>
              <a:rPr lang="en-US" dirty="0"/>
              <a:t>To start</a:t>
            </a:r>
          </a:p>
        </p:txBody>
      </p:sp>
      <p:sp>
        <p:nvSpPr>
          <p:cNvPr id="3" name="Content Placeholder 2">
            <a:extLst>
              <a:ext uri="{FF2B5EF4-FFF2-40B4-BE49-F238E27FC236}">
                <a16:creationId xmlns:a16="http://schemas.microsoft.com/office/drawing/2014/main" id="{C327CED0-D0E4-8052-1AE7-8F7EA0494B8F}"/>
              </a:ext>
            </a:extLst>
          </p:cNvPr>
          <p:cNvSpPr>
            <a:spLocks noGrp="1"/>
          </p:cNvSpPr>
          <p:nvPr>
            <p:ph idx="1"/>
          </p:nvPr>
        </p:nvSpPr>
        <p:spPr/>
        <p:txBody>
          <a:bodyPr/>
          <a:lstStyle/>
          <a:p>
            <a:r>
              <a:rPr lang="en-US" dirty="0"/>
              <a:t>Get familiar with the data</a:t>
            </a:r>
          </a:p>
          <a:p>
            <a:pPr lvl="1"/>
            <a:r>
              <a:rPr lang="en-US" dirty="0"/>
              <a:t>HazMiner</a:t>
            </a:r>
          </a:p>
          <a:p>
            <a:pPr lvl="1"/>
            <a:endParaRPr lang="en-US" dirty="0"/>
          </a:p>
          <a:p>
            <a:r>
              <a:rPr lang="en-US" dirty="0"/>
              <a:t>Get ideas from existing tools</a:t>
            </a:r>
          </a:p>
          <a:p>
            <a:pPr lvl="1"/>
            <a:endParaRPr lang="en-US" dirty="0"/>
          </a:p>
          <a:p>
            <a:r>
              <a:rPr lang="en-US" dirty="0"/>
              <a:t>Design the interface</a:t>
            </a:r>
          </a:p>
          <a:p>
            <a:pPr lvl="1"/>
            <a:r>
              <a:rPr lang="en-US" dirty="0"/>
              <a:t>Layout and design of the tool</a:t>
            </a:r>
          </a:p>
          <a:p>
            <a:pPr lvl="1"/>
            <a:r>
              <a:rPr lang="en-US" dirty="0"/>
              <a:t>Create interactive maps</a:t>
            </a:r>
          </a:p>
        </p:txBody>
      </p:sp>
    </p:spTree>
    <p:extLst>
      <p:ext uri="{BB962C8B-B14F-4D97-AF65-F5344CB8AC3E}">
        <p14:creationId xmlns:p14="http://schemas.microsoft.com/office/powerpoint/2010/main" val="954499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8806EE-5BC8-B6CD-FD29-7B94BFE3DD96}"/>
              </a:ext>
            </a:extLst>
          </p:cNvPr>
          <p:cNvPicPr>
            <a:picLocks noChangeAspect="1"/>
          </p:cNvPicPr>
          <p:nvPr/>
        </p:nvPicPr>
        <p:blipFill>
          <a:blip r:embed="rId3"/>
          <a:stretch>
            <a:fillRect/>
          </a:stretch>
        </p:blipFill>
        <p:spPr>
          <a:xfrm>
            <a:off x="3070651" y="0"/>
            <a:ext cx="6050697" cy="6858000"/>
          </a:xfrm>
          <a:prstGeom prst="rect">
            <a:avLst/>
          </a:prstGeom>
        </p:spPr>
      </p:pic>
      <p:sp>
        <p:nvSpPr>
          <p:cNvPr id="7" name="Rectangle 6">
            <a:extLst>
              <a:ext uri="{FF2B5EF4-FFF2-40B4-BE49-F238E27FC236}">
                <a16:creationId xmlns:a16="http://schemas.microsoft.com/office/drawing/2014/main" id="{B8CB1598-058C-DE14-B919-802EA5D325FE}"/>
              </a:ext>
            </a:extLst>
          </p:cNvPr>
          <p:cNvSpPr/>
          <p:nvPr/>
        </p:nvSpPr>
        <p:spPr>
          <a:xfrm>
            <a:off x="3070651" y="744718"/>
            <a:ext cx="5799972" cy="72586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05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34454-C5F3-B66D-44D5-CB2963EF09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6A9B96F-B5F3-2989-E3DC-13A0164B779E}"/>
              </a:ext>
            </a:extLst>
          </p:cNvPr>
          <p:cNvPicPr>
            <a:picLocks noChangeAspect="1"/>
          </p:cNvPicPr>
          <p:nvPr/>
        </p:nvPicPr>
        <p:blipFill>
          <a:blip r:embed="rId2"/>
          <a:srcRect t="10722" b="78144"/>
          <a:stretch/>
        </p:blipFill>
        <p:spPr>
          <a:xfrm>
            <a:off x="2501068" y="505514"/>
            <a:ext cx="7189864" cy="907330"/>
          </a:xfrm>
          <a:prstGeom prst="rect">
            <a:avLst/>
          </a:prstGeom>
        </p:spPr>
      </p:pic>
      <p:sp>
        <p:nvSpPr>
          <p:cNvPr id="3" name="Rounded Rectangle 2">
            <a:extLst>
              <a:ext uri="{FF2B5EF4-FFF2-40B4-BE49-F238E27FC236}">
                <a16:creationId xmlns:a16="http://schemas.microsoft.com/office/drawing/2014/main" id="{644CB86E-FCE3-58A1-5EBB-5EBE1806F9E8}"/>
              </a:ext>
            </a:extLst>
          </p:cNvPr>
          <p:cNvSpPr/>
          <p:nvPr/>
        </p:nvSpPr>
        <p:spPr>
          <a:xfrm>
            <a:off x="5033913" y="543222"/>
            <a:ext cx="2328421" cy="286339"/>
          </a:xfrm>
          <a:prstGeom prst="roundRect">
            <a:avLst/>
          </a:prstGeom>
          <a:solidFill>
            <a:srgbClr val="A9F4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8ED6F6E-4506-6377-92DF-B04AE0885576}"/>
              </a:ext>
            </a:extLst>
          </p:cNvPr>
          <p:cNvSpPr/>
          <p:nvPr/>
        </p:nvSpPr>
        <p:spPr>
          <a:xfrm>
            <a:off x="7646709" y="514942"/>
            <a:ext cx="1657547" cy="286339"/>
          </a:xfrm>
          <a:prstGeom prst="roundRect">
            <a:avLst/>
          </a:prstGeom>
          <a:solidFill>
            <a:srgbClr val="A9F4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85289EF-352C-FDF6-2CD4-FC24A7F38568}"/>
              </a:ext>
            </a:extLst>
          </p:cNvPr>
          <p:cNvSpPr/>
          <p:nvPr/>
        </p:nvSpPr>
        <p:spPr>
          <a:xfrm>
            <a:off x="2938717" y="816009"/>
            <a:ext cx="2328421" cy="286339"/>
          </a:xfrm>
          <a:prstGeom prst="roundRect">
            <a:avLst/>
          </a:prstGeom>
          <a:solidFill>
            <a:srgbClr val="A9F4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73C171F-3B28-2B2D-015C-617538985A6D}"/>
              </a:ext>
            </a:extLst>
          </p:cNvPr>
          <p:cNvSpPr/>
          <p:nvPr/>
        </p:nvSpPr>
        <p:spPr>
          <a:xfrm>
            <a:off x="2519922" y="1109713"/>
            <a:ext cx="1203667" cy="286339"/>
          </a:xfrm>
          <a:prstGeom prst="roundRect">
            <a:avLst/>
          </a:prstGeom>
          <a:solidFill>
            <a:srgbClr val="A9F4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background with a black square&#10;&#10;Description automatically generated with medium confidence">
            <a:extLst>
              <a:ext uri="{FF2B5EF4-FFF2-40B4-BE49-F238E27FC236}">
                <a16:creationId xmlns:a16="http://schemas.microsoft.com/office/drawing/2014/main" id="{D9B0306D-5F25-E91E-DDBF-3865E8A3DC09}"/>
              </a:ext>
            </a:extLst>
          </p:cNvPr>
          <p:cNvPicPr>
            <a:picLocks noChangeAspect="1"/>
          </p:cNvPicPr>
          <p:nvPr/>
        </p:nvPicPr>
        <p:blipFill>
          <a:blip r:embed="rId3"/>
          <a:srcRect b="15189"/>
          <a:stretch/>
        </p:blipFill>
        <p:spPr>
          <a:xfrm>
            <a:off x="5073414" y="1948988"/>
            <a:ext cx="2045172" cy="1734531"/>
          </a:xfrm>
          <a:prstGeom prst="rect">
            <a:avLst/>
          </a:prstGeom>
        </p:spPr>
      </p:pic>
      <p:cxnSp>
        <p:nvCxnSpPr>
          <p:cNvPr id="11" name="Straight Arrow Connector 10">
            <a:extLst>
              <a:ext uri="{FF2B5EF4-FFF2-40B4-BE49-F238E27FC236}">
                <a16:creationId xmlns:a16="http://schemas.microsoft.com/office/drawing/2014/main" id="{3C146C00-1EF9-D1BC-4B25-E2F385208999}"/>
              </a:ext>
            </a:extLst>
          </p:cNvPr>
          <p:cNvCxnSpPr>
            <a:cxnSpLocks/>
            <a:stCxn id="4" idx="2"/>
            <a:endCxn id="9" idx="0"/>
          </p:cNvCxnSpPr>
          <p:nvPr/>
        </p:nvCxnSpPr>
        <p:spPr>
          <a:xfrm>
            <a:off x="6096000" y="1412844"/>
            <a:ext cx="0" cy="53614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13" name="Picture 12" descr="A black background with a black square&#10;&#10;Description automatically generated with medium confidence">
            <a:extLst>
              <a:ext uri="{FF2B5EF4-FFF2-40B4-BE49-F238E27FC236}">
                <a16:creationId xmlns:a16="http://schemas.microsoft.com/office/drawing/2014/main" id="{AA24CCA9-3346-CF14-1577-0E7171D0789D}"/>
              </a:ext>
            </a:extLst>
          </p:cNvPr>
          <p:cNvPicPr>
            <a:picLocks noChangeAspect="1"/>
          </p:cNvPicPr>
          <p:nvPr/>
        </p:nvPicPr>
        <p:blipFill rotWithShape="1">
          <a:blip r:embed="rId4"/>
          <a:srcRect l="19778" r="20719" b="15359"/>
          <a:stretch/>
        </p:blipFill>
        <p:spPr>
          <a:xfrm>
            <a:off x="4223383" y="4610308"/>
            <a:ext cx="628209" cy="893616"/>
          </a:xfrm>
          <a:prstGeom prst="rect">
            <a:avLst/>
          </a:prstGeom>
        </p:spPr>
      </p:pic>
      <p:pic>
        <p:nvPicPr>
          <p:cNvPr id="14" name="Picture 13">
            <a:extLst>
              <a:ext uri="{FF2B5EF4-FFF2-40B4-BE49-F238E27FC236}">
                <a16:creationId xmlns:a16="http://schemas.microsoft.com/office/drawing/2014/main" id="{18740260-C15F-4562-5899-D011DC9B9A4C}"/>
              </a:ext>
            </a:extLst>
          </p:cNvPr>
          <p:cNvPicPr>
            <a:picLocks noChangeAspect="1"/>
          </p:cNvPicPr>
          <p:nvPr/>
        </p:nvPicPr>
        <p:blipFill rotWithShape="1">
          <a:blip r:embed="rId5"/>
          <a:srcRect l="6773" r="6773"/>
          <a:stretch/>
        </p:blipFill>
        <p:spPr>
          <a:xfrm>
            <a:off x="1051313" y="4610308"/>
            <a:ext cx="1070284" cy="869930"/>
          </a:xfrm>
          <a:prstGeom prst="rect">
            <a:avLst/>
          </a:prstGeom>
          <a:noFill/>
        </p:spPr>
      </p:pic>
      <p:pic>
        <p:nvPicPr>
          <p:cNvPr id="15" name="Picture 14" descr="A black background with a black square&#10;&#10;Description automatically generated with medium confidence">
            <a:extLst>
              <a:ext uri="{FF2B5EF4-FFF2-40B4-BE49-F238E27FC236}">
                <a16:creationId xmlns:a16="http://schemas.microsoft.com/office/drawing/2014/main" id="{98FE2E35-9C27-18AC-BF10-DEAF54B773BA}"/>
              </a:ext>
            </a:extLst>
          </p:cNvPr>
          <p:cNvPicPr>
            <a:picLocks noChangeAspect="1"/>
          </p:cNvPicPr>
          <p:nvPr/>
        </p:nvPicPr>
        <p:blipFill rotWithShape="1">
          <a:blip r:embed="rId6"/>
          <a:srcRect l="12371" t="5788" r="12256" b="19039"/>
          <a:stretch/>
        </p:blipFill>
        <p:spPr>
          <a:xfrm>
            <a:off x="10433274" y="4606584"/>
            <a:ext cx="925534" cy="923066"/>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2B9662AF-5502-B359-92A2-6D6466423712}"/>
              </a:ext>
            </a:extLst>
          </p:cNvPr>
          <p:cNvPicPr>
            <a:picLocks noChangeAspect="1"/>
          </p:cNvPicPr>
          <p:nvPr/>
        </p:nvPicPr>
        <p:blipFill rotWithShape="1">
          <a:blip r:embed="rId7"/>
          <a:srcRect l="20812" r="19494" b="13967"/>
          <a:stretch/>
        </p:blipFill>
        <p:spPr>
          <a:xfrm>
            <a:off x="7669321" y="4606585"/>
            <a:ext cx="640481" cy="923066"/>
          </a:xfrm>
          <a:prstGeom prst="rect">
            <a:avLst/>
          </a:prstGeom>
        </p:spPr>
      </p:pic>
      <p:cxnSp>
        <p:nvCxnSpPr>
          <p:cNvPr id="18" name="Elbow Connector 17">
            <a:extLst>
              <a:ext uri="{FF2B5EF4-FFF2-40B4-BE49-F238E27FC236}">
                <a16:creationId xmlns:a16="http://schemas.microsoft.com/office/drawing/2014/main" id="{C9DC54B9-C56B-D242-4B0B-F8E7922307A4}"/>
              </a:ext>
            </a:extLst>
          </p:cNvPr>
          <p:cNvCxnSpPr>
            <a:cxnSpLocks/>
            <a:stCxn id="9" idx="2"/>
            <a:endCxn id="14" idx="0"/>
          </p:cNvCxnSpPr>
          <p:nvPr/>
        </p:nvCxnSpPr>
        <p:spPr>
          <a:xfrm rot="5400000">
            <a:off x="3377834" y="1892141"/>
            <a:ext cx="926789" cy="4509545"/>
          </a:xfrm>
          <a:prstGeom prst="bentConnector3">
            <a:avLst/>
          </a:prstGeom>
          <a:ln w="38100">
            <a:tailEnd type="triangle"/>
          </a:ln>
        </p:spPr>
        <p:style>
          <a:lnRef idx="2">
            <a:schemeClr val="dk1"/>
          </a:lnRef>
          <a:fillRef idx="0">
            <a:schemeClr val="dk1"/>
          </a:fillRef>
          <a:effectRef idx="1">
            <a:schemeClr val="dk1"/>
          </a:effectRef>
          <a:fontRef idx="minor">
            <a:schemeClr val="tx1"/>
          </a:fontRef>
        </p:style>
      </p:cxnSp>
      <p:cxnSp>
        <p:nvCxnSpPr>
          <p:cNvPr id="20" name="Elbow Connector 19">
            <a:extLst>
              <a:ext uri="{FF2B5EF4-FFF2-40B4-BE49-F238E27FC236}">
                <a16:creationId xmlns:a16="http://schemas.microsoft.com/office/drawing/2014/main" id="{005BCD45-6E4A-E5A4-9322-0AE1900785B1}"/>
              </a:ext>
            </a:extLst>
          </p:cNvPr>
          <p:cNvCxnSpPr>
            <a:cxnSpLocks/>
            <a:stCxn id="9" idx="2"/>
            <a:endCxn id="13" idx="0"/>
          </p:cNvCxnSpPr>
          <p:nvPr/>
        </p:nvCxnSpPr>
        <p:spPr>
          <a:xfrm rot="5400000">
            <a:off x="4853350" y="3367657"/>
            <a:ext cx="926789" cy="1558512"/>
          </a:xfrm>
          <a:prstGeom prst="bentConnector3">
            <a:avLst>
              <a:gd name="adj1" fmla="val 50000"/>
            </a:avLst>
          </a:prstGeom>
          <a:ln w="38100">
            <a:tailEnd type="triangle"/>
          </a:ln>
        </p:spPr>
        <p:style>
          <a:lnRef idx="2">
            <a:schemeClr val="dk1"/>
          </a:lnRef>
          <a:fillRef idx="0">
            <a:schemeClr val="dk1"/>
          </a:fillRef>
          <a:effectRef idx="1">
            <a:schemeClr val="dk1"/>
          </a:effectRef>
          <a:fontRef idx="minor">
            <a:schemeClr val="tx1"/>
          </a:fontRef>
        </p:style>
      </p:cxnSp>
      <p:cxnSp>
        <p:nvCxnSpPr>
          <p:cNvPr id="23" name="Elbow Connector 22">
            <a:extLst>
              <a:ext uri="{FF2B5EF4-FFF2-40B4-BE49-F238E27FC236}">
                <a16:creationId xmlns:a16="http://schemas.microsoft.com/office/drawing/2014/main" id="{FC842F2F-E1BC-0E9C-84A4-981788F10FB6}"/>
              </a:ext>
            </a:extLst>
          </p:cNvPr>
          <p:cNvCxnSpPr>
            <a:cxnSpLocks/>
            <a:stCxn id="9" idx="2"/>
            <a:endCxn id="15" idx="0"/>
          </p:cNvCxnSpPr>
          <p:nvPr/>
        </p:nvCxnSpPr>
        <p:spPr>
          <a:xfrm rot="16200000" flipH="1">
            <a:off x="8034488" y="1745030"/>
            <a:ext cx="923065" cy="4800041"/>
          </a:xfrm>
          <a:prstGeom prst="bentConnector3">
            <a:avLst>
              <a:gd name="adj1" fmla="val 50000"/>
            </a:avLst>
          </a:prstGeom>
          <a:ln w="38100">
            <a:tailEnd type="triangle"/>
          </a:ln>
        </p:spPr>
        <p:style>
          <a:lnRef idx="2">
            <a:schemeClr val="dk1"/>
          </a:lnRef>
          <a:fillRef idx="0">
            <a:schemeClr val="dk1"/>
          </a:fillRef>
          <a:effectRef idx="1">
            <a:schemeClr val="dk1"/>
          </a:effectRef>
          <a:fontRef idx="minor">
            <a:schemeClr val="tx1"/>
          </a:fontRef>
        </p:style>
      </p:cxnSp>
      <p:cxnSp>
        <p:nvCxnSpPr>
          <p:cNvPr id="26" name="Elbow Connector 25">
            <a:extLst>
              <a:ext uri="{FF2B5EF4-FFF2-40B4-BE49-F238E27FC236}">
                <a16:creationId xmlns:a16="http://schemas.microsoft.com/office/drawing/2014/main" id="{89BA2745-F9FB-C03F-0428-0FC02EEB54E6}"/>
              </a:ext>
            </a:extLst>
          </p:cNvPr>
          <p:cNvCxnSpPr>
            <a:cxnSpLocks/>
            <a:stCxn id="9" idx="2"/>
            <a:endCxn id="16" idx="0"/>
          </p:cNvCxnSpPr>
          <p:nvPr/>
        </p:nvCxnSpPr>
        <p:spPr>
          <a:xfrm rot="16200000" flipH="1">
            <a:off x="6581248" y="3198271"/>
            <a:ext cx="923066" cy="1893562"/>
          </a:xfrm>
          <a:prstGeom prst="bentConnector3">
            <a:avLst>
              <a:gd name="adj1" fmla="val 50000"/>
            </a:avLst>
          </a:prstGeom>
          <a:ln w="38100">
            <a:tailEnd type="triangle"/>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5262088E-6A91-A027-3788-257404BC0696}"/>
              </a:ext>
            </a:extLst>
          </p:cNvPr>
          <p:cNvSpPr txBox="1"/>
          <p:nvPr/>
        </p:nvSpPr>
        <p:spPr>
          <a:xfrm>
            <a:off x="401523" y="5574201"/>
            <a:ext cx="2537194" cy="1200329"/>
          </a:xfrm>
          <a:prstGeom prst="rect">
            <a:avLst/>
          </a:prstGeom>
          <a:noFill/>
        </p:spPr>
        <p:txBody>
          <a:bodyPr wrap="square" rtlCol="0">
            <a:spAutoFit/>
          </a:bodyPr>
          <a:lstStyle/>
          <a:p>
            <a:pPr algn="ctr"/>
            <a:r>
              <a:rPr lang="en-US"/>
              <a:t>flooding and landslides</a:t>
            </a:r>
          </a:p>
          <a:p>
            <a:pPr algn="ctr"/>
            <a:endParaRPr lang="en-US" i="1"/>
          </a:p>
          <a:p>
            <a:pPr algn="ctr"/>
            <a:r>
              <a:rPr lang="en-US" i="1" err="1">
                <a:solidFill>
                  <a:schemeClr val="bg1">
                    <a:lumMod val="50000"/>
                  </a:schemeClr>
                </a:solidFill>
              </a:rPr>
              <a:t>Inondations</a:t>
            </a:r>
            <a:r>
              <a:rPr lang="en-US" i="1">
                <a:solidFill>
                  <a:schemeClr val="bg1">
                    <a:lumMod val="50000"/>
                  </a:schemeClr>
                </a:solidFill>
              </a:rPr>
              <a:t> et </a:t>
            </a:r>
            <a:r>
              <a:rPr lang="en-US" i="1" err="1">
                <a:solidFill>
                  <a:schemeClr val="bg1">
                    <a:lumMod val="50000"/>
                  </a:schemeClr>
                </a:solidFill>
              </a:rPr>
              <a:t>glissements</a:t>
            </a:r>
            <a:r>
              <a:rPr lang="en-US" i="1">
                <a:solidFill>
                  <a:schemeClr val="bg1">
                    <a:lumMod val="50000"/>
                  </a:schemeClr>
                </a:solidFill>
              </a:rPr>
              <a:t> de terrain</a:t>
            </a:r>
          </a:p>
        </p:txBody>
      </p:sp>
      <p:sp>
        <p:nvSpPr>
          <p:cNvPr id="34" name="TextBox 33">
            <a:extLst>
              <a:ext uri="{FF2B5EF4-FFF2-40B4-BE49-F238E27FC236}">
                <a16:creationId xmlns:a16="http://schemas.microsoft.com/office/drawing/2014/main" id="{F81DA029-3102-67B7-104B-6ABFD8BA419F}"/>
              </a:ext>
            </a:extLst>
          </p:cNvPr>
          <p:cNvSpPr txBox="1"/>
          <p:nvPr/>
        </p:nvSpPr>
        <p:spPr>
          <a:xfrm>
            <a:off x="3508070" y="5574201"/>
            <a:ext cx="2058833" cy="923330"/>
          </a:xfrm>
          <a:prstGeom prst="rect">
            <a:avLst/>
          </a:prstGeom>
          <a:noFill/>
        </p:spPr>
        <p:txBody>
          <a:bodyPr wrap="none" rtlCol="0">
            <a:spAutoFit/>
          </a:bodyPr>
          <a:lstStyle/>
          <a:p>
            <a:pPr algn="ctr"/>
            <a:r>
              <a:rPr lang="en-US"/>
              <a:t>western Rwanda</a:t>
            </a:r>
          </a:p>
          <a:p>
            <a:pPr algn="ctr"/>
            <a:endParaRPr lang="en-US"/>
          </a:p>
          <a:p>
            <a:pPr algn="ctr"/>
            <a:r>
              <a:rPr lang="en-US" i="1" err="1">
                <a:solidFill>
                  <a:schemeClr val="bg1">
                    <a:lumMod val="50000"/>
                  </a:schemeClr>
                </a:solidFill>
              </a:rPr>
              <a:t>L'ouest</a:t>
            </a:r>
            <a:r>
              <a:rPr lang="en-US" i="1">
                <a:solidFill>
                  <a:schemeClr val="bg1">
                    <a:lumMod val="50000"/>
                  </a:schemeClr>
                </a:solidFill>
              </a:rPr>
              <a:t> du Rwanda</a:t>
            </a:r>
          </a:p>
        </p:txBody>
      </p:sp>
      <p:sp>
        <p:nvSpPr>
          <p:cNvPr id="35" name="TextBox 34">
            <a:extLst>
              <a:ext uri="{FF2B5EF4-FFF2-40B4-BE49-F238E27FC236}">
                <a16:creationId xmlns:a16="http://schemas.microsoft.com/office/drawing/2014/main" id="{FDB925B7-F3BE-E2C4-95B5-5F2AA474029E}"/>
              </a:ext>
            </a:extLst>
          </p:cNvPr>
          <p:cNvSpPr txBox="1"/>
          <p:nvPr/>
        </p:nvSpPr>
        <p:spPr>
          <a:xfrm>
            <a:off x="10232615" y="5567734"/>
            <a:ext cx="1353640" cy="923330"/>
          </a:xfrm>
          <a:prstGeom prst="rect">
            <a:avLst/>
          </a:prstGeom>
          <a:noFill/>
        </p:spPr>
        <p:txBody>
          <a:bodyPr wrap="square" rtlCol="0">
            <a:spAutoFit/>
          </a:bodyPr>
          <a:lstStyle/>
          <a:p>
            <a:r>
              <a:rPr lang="en-US"/>
              <a:t>Wednesday</a:t>
            </a:r>
          </a:p>
          <a:p>
            <a:endParaRPr lang="en-US"/>
          </a:p>
          <a:p>
            <a:pPr algn="ctr"/>
            <a:r>
              <a:rPr lang="en-US" i="1" err="1">
                <a:solidFill>
                  <a:schemeClr val="bg1">
                    <a:lumMod val="50000"/>
                  </a:schemeClr>
                </a:solidFill>
              </a:rPr>
              <a:t>Mercredi</a:t>
            </a:r>
            <a:endParaRPr lang="en-US" i="1">
              <a:solidFill>
                <a:schemeClr val="bg1">
                  <a:lumMod val="50000"/>
                </a:schemeClr>
              </a:solidFill>
            </a:endParaRPr>
          </a:p>
        </p:txBody>
      </p:sp>
      <p:sp>
        <p:nvSpPr>
          <p:cNvPr id="36" name="TextBox 35">
            <a:extLst>
              <a:ext uri="{FF2B5EF4-FFF2-40B4-BE49-F238E27FC236}">
                <a16:creationId xmlns:a16="http://schemas.microsoft.com/office/drawing/2014/main" id="{82B21EFA-057E-C0B7-293F-6F3CABA355EE}"/>
              </a:ext>
            </a:extLst>
          </p:cNvPr>
          <p:cNvSpPr txBox="1"/>
          <p:nvPr/>
        </p:nvSpPr>
        <p:spPr>
          <a:xfrm>
            <a:off x="6723930" y="5598194"/>
            <a:ext cx="2531270" cy="923330"/>
          </a:xfrm>
          <a:prstGeom prst="rect">
            <a:avLst/>
          </a:prstGeom>
          <a:noFill/>
        </p:spPr>
        <p:txBody>
          <a:bodyPr wrap="none" rtlCol="0">
            <a:spAutoFit/>
          </a:bodyPr>
          <a:lstStyle/>
          <a:p>
            <a:pPr algn="ctr"/>
            <a:r>
              <a:rPr lang="en-US"/>
              <a:t>killed at least 95 people</a:t>
            </a:r>
          </a:p>
          <a:p>
            <a:pPr algn="ctr"/>
            <a:endParaRPr lang="en-US"/>
          </a:p>
          <a:p>
            <a:pPr algn="ctr"/>
            <a:r>
              <a:rPr lang="en-US" i="1">
                <a:solidFill>
                  <a:schemeClr val="bg1">
                    <a:lumMod val="50000"/>
                  </a:schemeClr>
                </a:solidFill>
              </a:rPr>
              <a:t>95 </a:t>
            </a:r>
            <a:r>
              <a:rPr lang="en-US" i="1" err="1">
                <a:solidFill>
                  <a:schemeClr val="bg1">
                    <a:lumMod val="50000"/>
                  </a:schemeClr>
                </a:solidFill>
              </a:rPr>
              <a:t>décès</a:t>
            </a:r>
            <a:endParaRPr lang="en-US" i="1">
              <a:solidFill>
                <a:schemeClr val="bg1">
                  <a:lumMod val="50000"/>
                </a:schemeClr>
              </a:solidFill>
            </a:endParaRPr>
          </a:p>
        </p:txBody>
      </p:sp>
    </p:spTree>
    <p:extLst>
      <p:ext uri="{BB962C8B-B14F-4D97-AF65-F5344CB8AC3E}">
        <p14:creationId xmlns:p14="http://schemas.microsoft.com/office/powerpoint/2010/main" val="216617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8" presetClass="emph" presetSubtype="0" accel="50000" decel="50000" fill="hold" nodeType="clickEffect">
                                  <p:stCondLst>
                                    <p:cond delay="0"/>
                                  </p:stCondLst>
                                  <p:childTnLst>
                                    <p:animRot by="43200000">
                                      <p:cBhvr>
                                        <p:cTn id="12" dur="5000" fill="hold"/>
                                        <p:tgtEl>
                                          <p:spTgt spid="9"/>
                                        </p:tgtEl>
                                        <p:attrNameLst>
                                          <p:attrName>r</p:attrName>
                                        </p:attrNameLst>
                                      </p:cBhvr>
                                    </p:animRot>
                                  </p:childTnLst>
                                </p:cTn>
                              </p:par>
                              <p:par>
                                <p:cTn id="13" presetID="22" presetClass="entr" presetSubtype="8"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par>
                                <p:cTn id="16" presetID="1" presetClass="entr" presetSubtype="0" fill="hold" nodeType="withEffect">
                                  <p:stCondLst>
                                    <p:cond delay="100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nodeType="withEffect">
                                  <p:stCondLst>
                                    <p:cond delay="100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grpId="0" nodeType="withEffect">
                                  <p:stCondLst>
                                    <p:cond delay="1000"/>
                                  </p:stCondLst>
                                  <p:childTnLst>
                                    <p:set>
                                      <p:cBhvr>
                                        <p:cTn id="21" dur="1" fill="hold">
                                          <p:stCondLst>
                                            <p:cond delay="0"/>
                                          </p:stCondLst>
                                        </p:cTn>
                                        <p:tgtEl>
                                          <p:spTgt spid="33"/>
                                        </p:tgtEl>
                                        <p:attrNameLst>
                                          <p:attrName>style.visibility</p:attrName>
                                        </p:attrNameLst>
                                      </p:cBhvr>
                                      <p:to>
                                        <p:strVal val="visible"/>
                                      </p:to>
                                    </p:set>
                                  </p:childTnLst>
                                </p:cTn>
                              </p:par>
                              <p:par>
                                <p:cTn id="22" presetID="22" presetClass="entr" presetSubtype="8" fill="hold" grpId="0" nodeType="withEffect">
                                  <p:stCondLst>
                                    <p:cond delay="200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1000"/>
                                        <p:tgtEl>
                                          <p:spTgt spid="5"/>
                                        </p:tgtEl>
                                      </p:cBhvr>
                                    </p:animEffect>
                                  </p:childTnLst>
                                </p:cTn>
                              </p:par>
                              <p:par>
                                <p:cTn id="25" presetID="1" presetClass="entr" presetSubtype="0" fill="hold" nodeType="withEffect">
                                  <p:stCondLst>
                                    <p:cond delay="200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200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2000"/>
                                  </p:stCondLst>
                                  <p:childTnLst>
                                    <p:set>
                                      <p:cBhvr>
                                        <p:cTn id="30" dur="1" fill="hold">
                                          <p:stCondLst>
                                            <p:cond delay="0"/>
                                          </p:stCondLst>
                                        </p:cTn>
                                        <p:tgtEl>
                                          <p:spTgt spid="34"/>
                                        </p:tgtEl>
                                        <p:attrNameLst>
                                          <p:attrName>style.visibility</p:attrName>
                                        </p:attrNameLst>
                                      </p:cBhvr>
                                      <p:to>
                                        <p:strVal val="visible"/>
                                      </p:to>
                                    </p:set>
                                  </p:childTnLst>
                                </p:cTn>
                              </p:par>
                              <p:par>
                                <p:cTn id="31" presetID="22" presetClass="entr" presetSubtype="8" fill="hold" grpId="0" nodeType="withEffect">
                                  <p:stCondLst>
                                    <p:cond delay="300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1000"/>
                                        <p:tgtEl>
                                          <p:spTgt spid="6"/>
                                        </p:tgtEl>
                                      </p:cBhvr>
                                    </p:animEffect>
                                  </p:childTnLst>
                                </p:cTn>
                              </p:par>
                              <p:par>
                                <p:cTn id="34" presetID="1" presetClass="entr" presetSubtype="0" fill="hold" nodeType="withEffect">
                                  <p:stCondLst>
                                    <p:cond delay="3000"/>
                                  </p:stCondLst>
                                  <p:childTnLst>
                                    <p:set>
                                      <p:cBhvr>
                                        <p:cTn id="35" dur="1" fill="hold">
                                          <p:stCondLst>
                                            <p:cond delay="0"/>
                                          </p:stCondLst>
                                        </p:cTn>
                                        <p:tgtEl>
                                          <p:spTgt spid="26"/>
                                        </p:tgtEl>
                                        <p:attrNameLst>
                                          <p:attrName>style.visibility</p:attrName>
                                        </p:attrNameLst>
                                      </p:cBhvr>
                                      <p:to>
                                        <p:strVal val="visible"/>
                                      </p:to>
                                    </p:set>
                                  </p:childTnLst>
                                </p:cTn>
                              </p:par>
                              <p:par>
                                <p:cTn id="36" presetID="1" presetClass="entr" presetSubtype="0" fill="hold" nodeType="withEffect">
                                  <p:stCondLst>
                                    <p:cond delay="300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grpId="0" nodeType="withEffect">
                                  <p:stCondLst>
                                    <p:cond delay="3000"/>
                                  </p:stCondLst>
                                  <p:childTnLst>
                                    <p:set>
                                      <p:cBhvr>
                                        <p:cTn id="39" dur="1" fill="hold">
                                          <p:stCondLst>
                                            <p:cond delay="0"/>
                                          </p:stCondLst>
                                        </p:cTn>
                                        <p:tgtEl>
                                          <p:spTgt spid="36"/>
                                        </p:tgtEl>
                                        <p:attrNameLst>
                                          <p:attrName>style.visibility</p:attrName>
                                        </p:attrNameLst>
                                      </p:cBhvr>
                                      <p:to>
                                        <p:strVal val="visible"/>
                                      </p:to>
                                    </p:set>
                                  </p:childTnLst>
                                </p:cTn>
                              </p:par>
                              <p:par>
                                <p:cTn id="40" presetID="22" presetClass="entr" presetSubtype="8" fill="hold" grpId="0" nodeType="withEffect">
                                  <p:stCondLst>
                                    <p:cond delay="400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1000"/>
                                        <p:tgtEl>
                                          <p:spTgt spid="7"/>
                                        </p:tgtEl>
                                      </p:cBhvr>
                                    </p:animEffect>
                                  </p:childTnLst>
                                </p:cTn>
                              </p:par>
                              <p:par>
                                <p:cTn id="43" presetID="1" presetClass="entr" presetSubtype="0" fill="hold" nodeType="withEffect">
                                  <p:stCondLst>
                                    <p:cond delay="400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400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400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33" grpId="0"/>
      <p:bldP spid="34" grpId="0"/>
      <p:bldP spid="35"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298B-56FF-2655-7F8B-B88F8577A3D7}"/>
              </a:ext>
            </a:extLst>
          </p:cNvPr>
          <p:cNvSpPr>
            <a:spLocks noGrp="1"/>
          </p:cNvSpPr>
          <p:nvPr>
            <p:ph type="title"/>
          </p:nvPr>
        </p:nvSpPr>
        <p:spPr/>
        <p:txBody>
          <a:bodyPr/>
          <a:lstStyle/>
          <a:p>
            <a:r>
              <a:rPr lang="en-US" dirty="0"/>
              <a:t>The dataset</a:t>
            </a:r>
          </a:p>
        </p:txBody>
      </p:sp>
      <p:sp>
        <p:nvSpPr>
          <p:cNvPr id="3" name="Content Placeholder 2">
            <a:extLst>
              <a:ext uri="{FF2B5EF4-FFF2-40B4-BE49-F238E27FC236}">
                <a16:creationId xmlns:a16="http://schemas.microsoft.com/office/drawing/2014/main" id="{A3BA2B96-E26F-038D-7D62-100C41F7A5F2}"/>
              </a:ext>
            </a:extLst>
          </p:cNvPr>
          <p:cNvSpPr>
            <a:spLocks noGrp="1"/>
          </p:cNvSpPr>
          <p:nvPr>
            <p:ph idx="1"/>
          </p:nvPr>
        </p:nvSpPr>
        <p:spPr/>
        <p:txBody>
          <a:bodyPr>
            <a:normAutofit fontScale="92500" lnSpcReduction="10000"/>
          </a:bodyPr>
          <a:lstStyle/>
          <a:p>
            <a:r>
              <a:rPr lang="en-US" dirty="0"/>
              <a:t>Paragraphs: data quantity</a:t>
            </a:r>
          </a:p>
          <a:p>
            <a:pPr lvl="1"/>
            <a:r>
              <a:rPr lang="en-US" dirty="0"/>
              <a:t>One hazard type</a:t>
            </a:r>
          </a:p>
          <a:p>
            <a:pPr lvl="1"/>
            <a:r>
              <a:rPr lang="en-US" dirty="0"/>
              <a:t>Location: latitude – longitude, bounding box</a:t>
            </a:r>
          </a:p>
          <a:p>
            <a:pPr lvl="1"/>
            <a:r>
              <a:rPr lang="en-US" dirty="0"/>
              <a:t>Timing: one time of the hazard event</a:t>
            </a:r>
          </a:p>
          <a:p>
            <a:pPr lvl="1"/>
            <a:r>
              <a:rPr lang="en-US" dirty="0"/>
              <a:t>Impact: fatalities, injured, homeless, missing, evacuated and affected</a:t>
            </a:r>
          </a:p>
          <a:p>
            <a:r>
              <a:rPr lang="en-US" dirty="0"/>
              <a:t>Events: data quality</a:t>
            </a:r>
          </a:p>
          <a:p>
            <a:pPr lvl="1"/>
            <a:r>
              <a:rPr lang="en-US" dirty="0"/>
              <a:t>Multiple paragraphs</a:t>
            </a:r>
          </a:p>
          <a:p>
            <a:pPr lvl="1"/>
            <a:r>
              <a:rPr lang="en-US" dirty="0"/>
              <a:t>One hazard type</a:t>
            </a:r>
          </a:p>
          <a:p>
            <a:pPr lvl="1"/>
            <a:r>
              <a:rPr lang="en-US" dirty="0"/>
              <a:t>Location: latitude – longitude, bounding box</a:t>
            </a:r>
          </a:p>
          <a:p>
            <a:pPr lvl="1"/>
            <a:r>
              <a:rPr lang="en-US" dirty="0"/>
              <a:t>Timing: start, time, and end</a:t>
            </a:r>
          </a:p>
          <a:p>
            <a:pPr lvl="1"/>
            <a:r>
              <a:rPr lang="en-US" dirty="0"/>
              <a:t>Impact</a:t>
            </a:r>
          </a:p>
          <a:p>
            <a:pPr lvl="2"/>
            <a:r>
              <a:rPr lang="en-US" dirty="0"/>
              <a:t>fatalities, injured, homeless, missing, evacuated and affected</a:t>
            </a:r>
          </a:p>
          <a:p>
            <a:pPr lvl="1"/>
            <a:endParaRPr lang="en-US" dirty="0"/>
          </a:p>
          <a:p>
            <a:pPr lvl="1"/>
            <a:endParaRPr lang="en-US" dirty="0"/>
          </a:p>
        </p:txBody>
      </p:sp>
    </p:spTree>
    <p:extLst>
      <p:ext uri="{BB962C8B-B14F-4D97-AF65-F5344CB8AC3E}">
        <p14:creationId xmlns:p14="http://schemas.microsoft.com/office/powerpoint/2010/main" val="3374922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073143-ABF6-9BB3-A684-743E987CA9A6}"/>
              </a:ext>
            </a:extLst>
          </p:cNvPr>
          <p:cNvPicPr>
            <a:picLocks noChangeAspect="1"/>
          </p:cNvPicPr>
          <p:nvPr/>
        </p:nvPicPr>
        <p:blipFill>
          <a:blip r:embed="rId2"/>
          <a:stretch>
            <a:fillRect/>
          </a:stretch>
        </p:blipFill>
        <p:spPr>
          <a:xfrm>
            <a:off x="0" y="248838"/>
            <a:ext cx="12192000" cy="6345925"/>
          </a:xfrm>
          <a:prstGeom prst="rect">
            <a:avLst/>
          </a:prstGeom>
        </p:spPr>
      </p:pic>
    </p:spTree>
    <p:extLst>
      <p:ext uri="{BB962C8B-B14F-4D97-AF65-F5344CB8AC3E}">
        <p14:creationId xmlns:p14="http://schemas.microsoft.com/office/powerpoint/2010/main" val="1515466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7ADFCA-8638-D3DE-5E85-1FA1ED32C03F}"/>
              </a:ext>
            </a:extLst>
          </p:cNvPr>
          <p:cNvPicPr>
            <a:picLocks noChangeAspect="1"/>
          </p:cNvPicPr>
          <p:nvPr/>
        </p:nvPicPr>
        <p:blipFill>
          <a:blip r:embed="rId2"/>
          <a:stretch>
            <a:fillRect/>
          </a:stretch>
        </p:blipFill>
        <p:spPr>
          <a:xfrm>
            <a:off x="0" y="256037"/>
            <a:ext cx="12192000" cy="6345925"/>
          </a:xfrm>
          <a:prstGeom prst="rect">
            <a:avLst/>
          </a:prstGeom>
        </p:spPr>
      </p:pic>
    </p:spTree>
    <p:extLst>
      <p:ext uri="{BB962C8B-B14F-4D97-AF65-F5344CB8AC3E}">
        <p14:creationId xmlns:p14="http://schemas.microsoft.com/office/powerpoint/2010/main" val="3622420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860E-7A7E-3430-7627-8B9AF61A49A5}"/>
              </a:ext>
            </a:extLst>
          </p:cNvPr>
          <p:cNvSpPr>
            <a:spLocks noGrp="1"/>
          </p:cNvSpPr>
          <p:nvPr>
            <p:ph type="title"/>
          </p:nvPr>
        </p:nvSpPr>
        <p:spPr/>
        <p:txBody>
          <a:bodyPr/>
          <a:lstStyle/>
          <a:p>
            <a:r>
              <a:rPr lang="en-US" dirty="0"/>
              <a:t>Ideas for the portal</a:t>
            </a:r>
          </a:p>
        </p:txBody>
      </p:sp>
      <p:sp>
        <p:nvSpPr>
          <p:cNvPr id="3" name="Text Placeholder 2">
            <a:extLst>
              <a:ext uri="{FF2B5EF4-FFF2-40B4-BE49-F238E27FC236}">
                <a16:creationId xmlns:a16="http://schemas.microsoft.com/office/drawing/2014/main" id="{A3B98E92-E2B6-215A-2176-9B4A600DEB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2836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4FC6B-0B25-3180-6E33-9E3A1B966B53}"/>
              </a:ext>
            </a:extLst>
          </p:cNvPr>
          <p:cNvSpPr>
            <a:spLocks noGrp="1"/>
          </p:cNvSpPr>
          <p:nvPr>
            <p:ph type="title"/>
          </p:nvPr>
        </p:nvSpPr>
        <p:spPr/>
        <p:txBody>
          <a:bodyPr/>
          <a:lstStyle/>
          <a:p>
            <a:r>
              <a:rPr lang="en-US" dirty="0"/>
              <a:t>Existing platforms</a:t>
            </a:r>
          </a:p>
        </p:txBody>
      </p:sp>
      <p:sp>
        <p:nvSpPr>
          <p:cNvPr id="3" name="Content Placeholder 2">
            <a:extLst>
              <a:ext uri="{FF2B5EF4-FFF2-40B4-BE49-F238E27FC236}">
                <a16:creationId xmlns:a16="http://schemas.microsoft.com/office/drawing/2014/main" id="{0AE62599-43CE-5D95-6CE3-70DF97FEF6AE}"/>
              </a:ext>
            </a:extLst>
          </p:cNvPr>
          <p:cNvSpPr>
            <a:spLocks noGrp="1"/>
          </p:cNvSpPr>
          <p:nvPr>
            <p:ph idx="1"/>
          </p:nvPr>
        </p:nvSpPr>
        <p:spPr>
          <a:xfrm>
            <a:off x="838200" y="1825625"/>
            <a:ext cx="4071257" cy="4351338"/>
          </a:xfrm>
        </p:spPr>
        <p:txBody>
          <a:bodyPr/>
          <a:lstStyle/>
          <a:p>
            <a:r>
              <a:rPr lang="en-US" dirty="0">
                <a:hlinkClick r:id="rId2"/>
              </a:rPr>
              <a:t>https://gdacs.org/default.aspx</a:t>
            </a:r>
            <a:endParaRPr lang="en-US" dirty="0"/>
          </a:p>
          <a:p>
            <a:r>
              <a:rPr lang="en-US" dirty="0">
                <a:hlinkClick r:id="rId3"/>
              </a:rPr>
              <a:t>https://mapping.emergency.copernicus.eu</a:t>
            </a:r>
            <a:endParaRPr lang="en-US" dirty="0"/>
          </a:p>
          <a:p>
            <a:r>
              <a:rPr lang="en-US" dirty="0">
                <a:hlinkClick r:id="rId4"/>
              </a:rPr>
              <a:t>https://rsoe-edis.org/eventMap</a:t>
            </a:r>
            <a:r>
              <a:rPr lang="en-US" dirty="0"/>
              <a:t> </a:t>
            </a:r>
          </a:p>
          <a:p>
            <a:r>
              <a:rPr lang="en-US" dirty="0">
                <a:hlinkClick r:id="rId5"/>
              </a:rPr>
              <a:t>https://georiska.africamuseum.be/en/co_webgis</a:t>
            </a:r>
            <a:r>
              <a:rPr lang="en-US" dirty="0"/>
              <a:t> </a:t>
            </a:r>
          </a:p>
        </p:txBody>
      </p:sp>
      <p:pic>
        <p:nvPicPr>
          <p:cNvPr id="4" name="Picture 3">
            <a:extLst>
              <a:ext uri="{FF2B5EF4-FFF2-40B4-BE49-F238E27FC236}">
                <a16:creationId xmlns:a16="http://schemas.microsoft.com/office/drawing/2014/main" id="{3AD74B84-BD22-8295-1F36-82765B312F4B}"/>
              </a:ext>
            </a:extLst>
          </p:cNvPr>
          <p:cNvPicPr>
            <a:picLocks noChangeAspect="1"/>
          </p:cNvPicPr>
          <p:nvPr/>
        </p:nvPicPr>
        <p:blipFill>
          <a:blip r:embed="rId6"/>
          <a:stretch>
            <a:fillRect/>
          </a:stretch>
        </p:blipFill>
        <p:spPr>
          <a:xfrm>
            <a:off x="5431972" y="530225"/>
            <a:ext cx="6567399" cy="4666156"/>
          </a:xfrm>
          <a:prstGeom prst="rect">
            <a:avLst/>
          </a:prstGeom>
        </p:spPr>
      </p:pic>
    </p:spTree>
    <p:extLst>
      <p:ext uri="{BB962C8B-B14F-4D97-AF65-F5344CB8AC3E}">
        <p14:creationId xmlns:p14="http://schemas.microsoft.com/office/powerpoint/2010/main" val="336094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CA89FC-46BB-C1BF-8D9B-886FD84AE0AF}"/>
              </a:ext>
            </a:extLst>
          </p:cNvPr>
          <p:cNvSpPr txBox="1"/>
          <p:nvPr/>
        </p:nvSpPr>
        <p:spPr>
          <a:xfrm>
            <a:off x="406853" y="144237"/>
            <a:ext cx="3350079" cy="646331"/>
          </a:xfrm>
          <a:prstGeom prst="rect">
            <a:avLst/>
          </a:prstGeom>
          <a:noFill/>
        </p:spPr>
        <p:txBody>
          <a:bodyPr wrap="square" rtlCol="0">
            <a:spAutoFit/>
          </a:bodyPr>
          <a:lstStyle/>
          <a:p>
            <a:r>
              <a:rPr lang="en-US" b="1" dirty="0"/>
              <a:t>1. Connection between events and paragraphs</a:t>
            </a:r>
          </a:p>
        </p:txBody>
      </p:sp>
      <p:sp>
        <p:nvSpPr>
          <p:cNvPr id="7" name="TextBox 6">
            <a:extLst>
              <a:ext uri="{FF2B5EF4-FFF2-40B4-BE49-F238E27FC236}">
                <a16:creationId xmlns:a16="http://schemas.microsoft.com/office/drawing/2014/main" id="{9F05AF60-A3A1-8D75-2C19-10E7E865DAFA}"/>
              </a:ext>
            </a:extLst>
          </p:cNvPr>
          <p:cNvSpPr txBox="1"/>
          <p:nvPr/>
        </p:nvSpPr>
        <p:spPr>
          <a:xfrm>
            <a:off x="5084991" y="144237"/>
            <a:ext cx="6207562" cy="646331"/>
          </a:xfrm>
          <a:prstGeom prst="rect">
            <a:avLst/>
          </a:prstGeom>
          <a:noFill/>
        </p:spPr>
        <p:txBody>
          <a:bodyPr wrap="square" rtlCol="0">
            <a:spAutoFit/>
          </a:bodyPr>
          <a:lstStyle/>
          <a:p>
            <a:r>
              <a:rPr lang="en-US" b="1" dirty="0"/>
              <a:t>2. Background maps</a:t>
            </a:r>
          </a:p>
          <a:p>
            <a:r>
              <a:rPr lang="en-US" b="1" dirty="0"/>
              <a:t>-&gt; Satellite data, precipitation, land use, … </a:t>
            </a:r>
          </a:p>
        </p:txBody>
      </p:sp>
      <p:pic>
        <p:nvPicPr>
          <p:cNvPr id="2" name="Picture 1">
            <a:extLst>
              <a:ext uri="{FF2B5EF4-FFF2-40B4-BE49-F238E27FC236}">
                <a16:creationId xmlns:a16="http://schemas.microsoft.com/office/drawing/2014/main" id="{120B3A11-A568-775C-7CB1-CD05E4D9D176}"/>
              </a:ext>
            </a:extLst>
          </p:cNvPr>
          <p:cNvPicPr>
            <a:picLocks noChangeAspect="1"/>
          </p:cNvPicPr>
          <p:nvPr/>
        </p:nvPicPr>
        <p:blipFill>
          <a:blip r:embed="rId2"/>
          <a:stretch>
            <a:fillRect/>
          </a:stretch>
        </p:blipFill>
        <p:spPr>
          <a:xfrm>
            <a:off x="406853" y="992447"/>
            <a:ext cx="3664404" cy="5549868"/>
          </a:xfrm>
          <a:prstGeom prst="rect">
            <a:avLst/>
          </a:prstGeom>
        </p:spPr>
      </p:pic>
      <p:pic>
        <p:nvPicPr>
          <p:cNvPr id="4" name="Picture 3">
            <a:extLst>
              <a:ext uri="{FF2B5EF4-FFF2-40B4-BE49-F238E27FC236}">
                <a16:creationId xmlns:a16="http://schemas.microsoft.com/office/drawing/2014/main" id="{CA2EEAE7-B803-4622-B0DE-936E116FEEEC}"/>
              </a:ext>
            </a:extLst>
          </p:cNvPr>
          <p:cNvPicPr>
            <a:picLocks noChangeAspect="1"/>
          </p:cNvPicPr>
          <p:nvPr/>
        </p:nvPicPr>
        <p:blipFill>
          <a:blip r:embed="rId3"/>
          <a:stretch>
            <a:fillRect/>
          </a:stretch>
        </p:blipFill>
        <p:spPr>
          <a:xfrm>
            <a:off x="5450024" y="881743"/>
            <a:ext cx="5842529" cy="5832020"/>
          </a:xfrm>
          <a:prstGeom prst="rect">
            <a:avLst/>
          </a:prstGeom>
        </p:spPr>
      </p:pic>
    </p:spTree>
    <p:extLst>
      <p:ext uri="{BB962C8B-B14F-4D97-AF65-F5344CB8AC3E}">
        <p14:creationId xmlns:p14="http://schemas.microsoft.com/office/powerpoint/2010/main" val="1148173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TotalTime>
  <Words>235</Words>
  <Application>Microsoft Macintosh PowerPoint</Application>
  <PresentationFormat>Widescreen</PresentationFormat>
  <Paragraphs>54</Paragraphs>
  <Slides>11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HazMiner</vt:lpstr>
      <vt:lpstr>PowerPoint Presentation</vt:lpstr>
      <vt:lpstr>PowerPoint Presentation</vt:lpstr>
      <vt:lpstr>The dataset</vt:lpstr>
      <vt:lpstr>PowerPoint Presentation</vt:lpstr>
      <vt:lpstr>PowerPoint Presentation</vt:lpstr>
      <vt:lpstr>Ideas for the portal</vt:lpstr>
      <vt:lpstr>Existing platforms</vt:lpstr>
      <vt:lpstr>PowerPoint Presentation</vt:lpstr>
      <vt:lpstr>PowerPoint Presentation</vt:lpstr>
      <vt:lpstr>To start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Bram Valkenborg</dc:creator>
  <cp:lastModifiedBy>Bram Valkenborg</cp:lastModifiedBy>
  <cp:revision>1</cp:revision>
  <dcterms:created xsi:type="dcterms:W3CDTF">2025-04-11T14:37:31Z</dcterms:created>
  <dcterms:modified xsi:type="dcterms:W3CDTF">2025-04-14T09:16:48Z</dcterms:modified>
</cp:coreProperties>
</file>